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90" r:id="rId1"/>
  </p:sldMasterIdLst>
  <p:notesMasterIdLst>
    <p:notesMasterId r:id="rId2"/>
  </p:notesMasterIdLst>
  <p:sldIdLst>
    <p:sldId id="269" r:id="rId3"/>
    <p:sldId id="276" r:id="rId4"/>
    <p:sldId id="266" r:id="rId5"/>
    <p:sldId id="271" r:id="rId6"/>
    <p:sldId id="272" r:id="rId7"/>
    <p:sldId id="273" r:id="rId8"/>
    <p:sldId id="274" r:id="rId9"/>
    <p:sldId id="275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1F423C0B-24CF-4C3C-8A59-7768EA0501B5}" styleName="Normal Style 1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68EC60B-5C72-4F00-A40B-8A06571290DB}" styleName="Normal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6450435-6131-4BA9-BD02-603D08AFE7CB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3"/>
              </a:solidFill>
            </a:ln>
          </a:top>
          <a:bottom>
            <a:ln w="2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3"/>
              </a:solidFill>
            </a:ln>
          </a:top>
          <a:bottom>
            <a:ln w="100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83E2B2-CE58-4528-B6E7-A9ED766AF9EF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2"/>
      </a:tcTxStyle>
      <a:tcStyle>
        <a:tcBdr>
          <a:top>
            <a:ln w="6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2">
          <a:shade val="40000"/>
        </a:schemeClr>
      </a:tcTxStyle>
      <a:tcStyle>
        <a:tcBdr/>
        <a:fill>
          <a:solidFill>
            <a:schemeClr val="accent2">
              <a:alpha val="40000"/>
            </a:schemeClr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horzBarState="maximized">
    <p:restoredLeft sz="6201"/>
    <p:restoredTop sz="91176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2"/>
        <p:guide pos="3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877"/>
        <p:guide pos="2155"/>
      </p:guideLst>
    </p:cSldViewPr>
  </p:notes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.xlsx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.xlsx"  /></Relationships>
</file>

<file path=ppt/charts/_rels/chart3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3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6446993350982666"/>
          <c:y val="0.22325333952903748"/>
          <c:w val="0.92094647884368896"/>
          <c:h val="0.47416549921035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전국</c:v>
                </c:pt>
              </c:strCache>
            </c:strRef>
          </c:tx>
          <c:spPr>
            <a:solidFill>
              <a:srgbClr val="a7837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555.6</c:v>
                </c:pt>
                <c:pt idx="2">
                  <c:v>250</c:v>
                </c:pt>
                <c:pt idx="3">
                  <c:v>400</c:v>
                </c:pt>
              </c:numCache>
            </c:numRef>
          </c:val>
        </c:ser>
        <c:gapWidth val="150"/>
        <c:overlap val="0"/>
        <c:axId val="495581886"/>
        <c:axId val="898348394"/>
      </c:barChart>
      <c:catAx>
        <c:axId val="495581886"/>
        <c:scaling>
          <c:orientation val="minMax"/>
        </c:scaling>
        <c:axPos val="b"/>
        <c:crossAx val="898348394"/>
        <c:delete val="0"/>
        <c:majorTickMark val="out"/>
        <c:minorTickMark val="none"/>
        <c:tickLblPos val="nextTo"/>
        <c:crosses val="autoZero"/>
        <c:auto val="1"/>
        <c:lblAlgn val="ctr"/>
        <c:lblOffset val="100"/>
        <c:tickMarkSkip val="1"/>
        <c:noMultiLvlLbl val="0"/>
      </c:catAx>
      <c:valAx>
        <c:axId val="898348394"/>
        <c:scaling>
          <c:orientation val="minMax"/>
        </c:scaling>
        <c:axPos val="l"/>
        <c:crossAx val="495581886"/>
        <c:delete val="0"/>
        <c:numFmt formatCode="General" sourceLinked="1"/>
        <c:majorTickMark val="out"/>
        <c:minorTickMark val="none"/>
        <c:tickLblPos val="nextTo"/>
        <c:crosses val="autoZero"/>
        <c:crossBetween val="between"/>
      </c:valAx>
      <c:spPr/>
    </c:plotArea>
    <c:plotVisOnly val="0"/>
    <c:dispBlanksAs val="gap"/>
  </c:chart>
  <c:txPr>
    <a:bodyPr rot="0" vert="horz" wrap="none" lIns="0" tIns="0" rIns="0" bIns="0" anchor="ctr" anchorCtr="1"/>
    <a:p>
      <a:pPr algn="l">
        <a:defRPr sz="1200" b="0" i="0" u="none">
          <a:latin typeface="Calibri"/>
          <a:ea typeface="맑은 고딕"/>
          <a:cs typeface="맑은 고딕"/>
          <a:sym typeface="맑은 고딕"/>
        </a:defRPr>
      </a:pPr>
      <a:endParaRPr/>
    </a:p>
  </c:txPr>
  <c:extLst>
    <c:ext uri="CC8EB2C9-7E31-499d-B8F2-F6CE61031016">
      <ho:hncChartStyle xmlns:ho="http://schemas.haansoft.com/office/8.0" layoutIndex="-1" colorIndex="0" styleIndex="0"/>
    </c:ext>
  </c:extLst>
  <c:externalData r:id="rId1">
    <c:autoUpdate val="0"/>
  </c:externalData>
</c:chartSpace>
</file>

<file path=ppt/charts/chart2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6446993350982666"/>
          <c:y val="0.22325333952903748"/>
          <c:w val="0.92094647884368896"/>
          <c:h val="0.47416549921035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전국</c:v>
                </c:pt>
              </c:strCache>
            </c:strRef>
          </c:tx>
          <c:spPr>
            <a:solidFill>
              <a:srgbClr val="a7837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555.6</c:v>
                </c:pt>
                <c:pt idx="2">
                  <c:v>250</c:v>
                </c:pt>
                <c:pt idx="3">
                  <c:v>400</c:v>
                </c:pt>
              </c:numCache>
            </c:numRef>
          </c:val>
        </c:ser>
        <c:gapWidth val="150"/>
        <c:overlap val="0"/>
        <c:axId val="495581886"/>
        <c:axId val="898348394"/>
      </c:barChart>
      <c:catAx>
        <c:axId val="495581886"/>
        <c:scaling>
          <c:orientation val="minMax"/>
        </c:scaling>
        <c:axPos val="l"/>
        <c:crossAx val="898348394"/>
        <c:delete val="0"/>
        <c:majorTickMark val="out"/>
        <c:minorTickMark val="none"/>
        <c:tickLblPos val="nextTo"/>
        <c:crosses val="autoZero"/>
        <c:auto val="1"/>
        <c:lblAlgn val="ctr"/>
        <c:lblOffset val="100"/>
        <c:tickMarkSkip val="1"/>
        <c:noMultiLvlLbl val="0"/>
      </c:catAx>
      <c:valAx>
        <c:axId val="898348394"/>
        <c:scaling>
          <c:orientation val="minMax"/>
        </c:scaling>
        <c:axPos val="b"/>
        <c:crossAx val="495581886"/>
        <c:delete val="0"/>
        <c:numFmt formatCode="General" sourceLinked="1"/>
        <c:majorTickMark val="out"/>
        <c:minorTickMark val="none"/>
        <c:tickLblPos val="nextTo"/>
        <c:crosses val="autoZero"/>
        <c:crossBetween val="between"/>
      </c:valAx>
      <c:spPr/>
    </c:plotArea>
    <c:plotVisOnly val="0"/>
    <c:dispBlanksAs val="gap"/>
  </c:chart>
  <c:txPr>
    <a:bodyPr rot="0" vert="horz" wrap="none" lIns="0" tIns="0" rIns="0" bIns="0" anchor="ctr" anchorCtr="1"/>
    <a:p>
      <a:pPr algn="l">
        <a:defRPr sz="1200" b="0" i="0" u="none">
          <a:latin typeface="Calibri"/>
          <a:ea typeface="맑은 고딕"/>
          <a:cs typeface="맑은 고딕"/>
          <a:sym typeface="맑은 고딕"/>
        </a:defRPr>
      </a:pPr>
      <a:endParaRPr/>
    </a:p>
  </c:txPr>
  <c:extLst>
    <c:ext uri="CC8EB2C9-7E31-499d-B8F2-F6CE61031016">
      <ho:hncChartStyle xmlns:ho="http://schemas.haansoft.com/office/8.0" layoutIndex="-1" colorIndex="0" styleIndex="-1"/>
    </c:ext>
  </c:extLst>
  <c:externalData r:id="rId1">
    <c:autoUpdate val="0"/>
  </c:externalData>
</c:chartSpace>
</file>

<file path=ppt/charts/chart3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6446993350982666"/>
          <c:y val="0.22325333952903748"/>
          <c:w val="0.92094647884368896"/>
          <c:h val="0.4741654992103576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전국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</c:spPr>
          <c:cat>
            <c:strRef>
              <c:f>Sheet1!$A$2:$A$5</c:f>
              <c:strCache>
                <c:ptCount val="4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555.6</c:v>
                </c:pt>
                <c:pt idx="2">
                  <c:v>250</c:v>
                </c:pt>
                <c:pt idx="3">
                  <c:v>400</c:v>
                </c:pt>
              </c:numCache>
            </c:numRef>
          </c:val>
        </c:ser>
        <c:axId val="495581886"/>
        <c:axId val="898348394"/>
      </c:areaChart>
      <c:catAx>
        <c:axId val="495581886"/>
        <c:scaling>
          <c:orientation val="minMax"/>
        </c:scaling>
        <c:axPos val="b"/>
        <c:crossAx val="898348394"/>
        <c:delete val="0"/>
        <c:majorTickMark val="out"/>
        <c:minorTickMark val="none"/>
        <c:tickLblPos val="nextTo"/>
        <c:crosses val="autoZero"/>
        <c:auto val="1"/>
        <c:lblAlgn val="ctr"/>
        <c:lblOffset val="100"/>
        <c:tickMarkSkip val="1"/>
        <c:noMultiLvlLbl val="0"/>
      </c:catAx>
      <c:valAx>
        <c:axId val="898348394"/>
        <c:scaling>
          <c:orientation val="minMax"/>
        </c:scaling>
        <c:axPos val="l"/>
        <c:crossAx val="495581886"/>
        <c:delete val="0"/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  <a:headEnd w="med" len="med"/>
            <a:tailEnd w="med" len="med"/>
          </a:ln>
        </c:spPr>
        <c:crosses val="autoZero"/>
        <c:crossBetween val="midCat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b"/>
      <c:layout/>
      <c:overlay val="0"/>
    </c:legend>
    <c:plotVisOnly val="0"/>
    <c:dispBlanksAs val="gap"/>
  </c:chart>
  <c:txPr>
    <a:bodyPr rot="0" vert="horz" wrap="none" lIns="0" tIns="0" rIns="0" bIns="0" anchor="ctr" anchorCtr="1"/>
    <a:p>
      <a:pPr algn="l">
        <a:defRPr sz="1200" b="0" i="0" u="none">
          <a:latin typeface="Calibri"/>
          <a:ea typeface="맑은 고딕"/>
          <a:cs typeface="맑은 고딕"/>
          <a:sym typeface="맑은 고딕"/>
        </a:defRPr>
      </a:pPr>
      <a:endParaRPr/>
    </a:p>
  </c:txPr>
  <c:extLst>
    <c:ext uri="CC8EB2C9-7E31-499d-B8F2-F6CE61031016">
      <ho:hncChartStyle xmlns:ho="http://schemas.haansoft.com/office/8.0" layoutIndex="-1" colorIndex="0" styleIndex="3"/>
    </c:ext>
  </c:extLst>
  <c:externalData r:id="rId1">
    <c:autoUpdate val="0"/>
  </c:externalData>
</c:chartSpac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한컴오피스</a:t>
            </a:r>
            <a:r>
              <a:rPr lang="en-US" altLang="ko-KR"/>
              <a:t>2020</a:t>
            </a:r>
            <a:r>
              <a:rPr lang="ko-KR" altLang="en-US"/>
              <a:t>에 대한 설명서가 있는 슬라이드 입니다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슬라이드에 대한 부가적인 설명이나 발표내용등 인쇄하여 볼수 있는 내용을 작성합니다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또는 다중 모니터에서 슬라이드 노트창을 사용자가 볼 수 있으므로 슬라이드 노트창에는 발표 내용을 입력하기도 합니다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한컴오피스</a:t>
            </a:r>
            <a:r>
              <a:rPr lang="en-US" altLang="ko-KR"/>
              <a:t>2020</a:t>
            </a:r>
            <a:r>
              <a:rPr lang="ko-KR" altLang="en-US"/>
              <a:t>에 대한 설명서가 있는 슬라이드 입니다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슬라이드에 대한 부가적인 설명이나 발표내용등 인쇄하여 볼수 있는 내용을 작성합니다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또는 다중 모니터에서 슬라이드 노트창을 사용자가 볼 수 있으므로 슬라이드 노트창에는 발표 내용을 입력하기도 합니다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42949" y="2130425"/>
            <a:ext cx="84200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906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321700" y="2214563"/>
            <a:ext cx="526257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181849" y="274638"/>
            <a:ext cx="22288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2504" y="4406900"/>
            <a:ext cx="84200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941644" y="4800600"/>
            <a:ext cx="59435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Relationship Id="rId5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8.png"  /><Relationship Id="rId11" Type="http://schemas.openxmlformats.org/officeDocument/2006/relationships/image" Target="../media/image13.png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3.png"  /><Relationship Id="rId5" Type="http://schemas.openxmlformats.org/officeDocument/2006/relationships/image" Target="../media/image15.png"  /><Relationship Id="rId6" Type="http://schemas.openxmlformats.org/officeDocument/2006/relationships/image" Target="../media/image16.png"  /><Relationship Id="rId7" Type="http://schemas.openxmlformats.org/officeDocument/2006/relationships/image" Target="../media/image13.png"  /><Relationship Id="rId8" Type="http://schemas.openxmlformats.org/officeDocument/2006/relationships/image" Target="../media/image17.png"  /><Relationship Id="rId9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chart" Target="../charts/chart1.xml"  /><Relationship Id="rId3" Type="http://schemas.openxmlformats.org/officeDocument/2006/relationships/chart" Target="../charts/chart2.xml"  /><Relationship Id="rId4" Type="http://schemas.openxmlformats.org/officeDocument/2006/relationships/chart" Target="../charts/chart3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306793" y="272459"/>
            <a:ext cx="9361082" cy="6313081"/>
          </a:xfrm>
          <a:prstGeom prst="roundRect">
            <a:avLst>
              <a:gd name="adj" fmla="val 2056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70" name=""/>
          <p:cNvSpPr txBox="1"/>
          <p:nvPr/>
        </p:nvSpPr>
        <p:spPr>
          <a:xfrm>
            <a:off x="734722" y="5636895"/>
            <a:ext cx="7837724" cy="28574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buClr>
                <a:srgbClr val="f6e3d1"/>
              </a:buClr>
              <a:buNone/>
              <a:defRPr/>
            </a:pPr>
            <a:r>
              <a:rPr lang="ko-KR" altLang="en-US" sz="13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출처</a:t>
            </a:r>
            <a:r>
              <a:rPr lang="en-US" altLang="ko-KR" sz="13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:</a:t>
            </a:r>
            <a:r>
              <a:rPr lang="ko-KR" altLang="en-US" sz="13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 </a:t>
            </a:r>
            <a:r>
              <a:rPr lang="en-US" altLang="en-US" sz="13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https://www.hancom.com/product/productMain.do</a:t>
            </a:r>
            <a:endParaRPr lang="en-US" altLang="en-US" sz="1300">
              <a:solidFill>
                <a:srgbClr val="000000"/>
              </a:solidFill>
              <a:effectLst/>
              <a:latin typeface="고양덕양 B"/>
              <a:ea typeface="고양덕양 B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616202" y="972142"/>
            <a:ext cx="8673595" cy="85157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rgbClr val="f6e3d1"/>
              </a:buClr>
              <a:buNone/>
              <a:defRPr/>
            </a:pPr>
            <a:r>
              <a:rPr lang="ko-KR" altLang="en-US" sz="50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한쇼</a:t>
            </a:r>
            <a:r>
              <a:rPr lang="en-US" altLang="ko-KR" sz="50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2020</a:t>
            </a:r>
            <a:r>
              <a:rPr lang="ko-KR" altLang="en-US" sz="50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화면 구성 및 파일 관리</a:t>
            </a:r>
            <a:endParaRPr lang="ko-KR" altLang="en-US" sz="5000">
              <a:ln w="19050" cap="flat" cmpd="sng" algn="ctr">
                <a:solidFill>
                  <a:srgbClr val="683333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6e3d1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734723" y="3961933"/>
            <a:ext cx="8673595" cy="57041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rgbClr val="f6e3d1"/>
              </a:buClr>
              <a:buNone/>
              <a:defRPr/>
            </a:pP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한컴애셋다운로드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: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 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‘KCC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무럭무럭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’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, 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‘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고양덕양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B’</a:t>
            </a:r>
            <a:endParaRPr lang="en-US" altLang="ko-KR" sz="1600">
              <a:solidFill>
                <a:srgbClr val="000000"/>
              </a:solidFill>
              <a:effectLst/>
              <a:latin typeface="고양덕양 B"/>
              <a:ea typeface="고양덕양 B"/>
            </a:endParaRPr>
          </a:p>
          <a:p>
            <a:pPr>
              <a:buClr>
                <a:srgbClr val="f6e3d1"/>
              </a:buClr>
              <a:buNone/>
              <a:defRPr/>
            </a:pP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한 쇼 기 본 글 꼴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: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       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‘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한컴 고딕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’</a:t>
            </a:r>
            <a:endParaRPr lang="en-US" altLang="ko-KR" sz="1600">
              <a:solidFill>
                <a:srgbClr val="000000"/>
              </a:solidFill>
              <a:effectLst/>
              <a:latin typeface="고양덕양 B"/>
              <a:ea typeface="고양덕양 B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734723" y="2630198"/>
            <a:ext cx="8673595" cy="33017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buClr>
                <a:srgbClr val="f6e3d1"/>
              </a:buClr>
              <a:buNone/>
              <a:defRPr/>
            </a:pP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한쇼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2020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을 사용하기전 개체에 대한 이해와 메뉴탭에 대한 이해를 돕기위해 작성된 파일임</a:t>
            </a:r>
            <a:endParaRPr lang="ko-KR" altLang="en-US" sz="1600">
              <a:solidFill>
                <a:srgbClr val="000000"/>
              </a:solidFill>
              <a:effectLst/>
              <a:latin typeface="고양덕양 B"/>
              <a:ea typeface="고양덕양 B"/>
            </a:endParaRPr>
          </a:p>
        </p:txBody>
      </p:sp>
      <p:sp>
        <p:nvSpPr>
          <p:cNvPr id="74" name=""/>
          <p:cNvSpPr/>
          <p:nvPr/>
        </p:nvSpPr>
        <p:spPr>
          <a:xfrm>
            <a:off x="734723" y="3662715"/>
            <a:ext cx="1876714" cy="2992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b="1">
                <a:solidFill>
                  <a:schemeClr val="lt1"/>
                </a:solidFill>
                <a:latin typeface="한컴 고딕"/>
                <a:ea typeface="한컴 고딕"/>
              </a:rPr>
              <a:t>사용글꼴</a:t>
            </a:r>
            <a:endParaRPr lang="ko-KR" altLang="en-US" b="1">
              <a:solidFill>
                <a:schemeClr val="lt1"/>
              </a:solidFill>
              <a:ea typeface="한컴 고딕"/>
            </a:endParaRPr>
          </a:p>
        </p:txBody>
      </p:sp>
      <p:sp>
        <p:nvSpPr>
          <p:cNvPr id="75" name=""/>
          <p:cNvSpPr/>
          <p:nvPr/>
        </p:nvSpPr>
        <p:spPr>
          <a:xfrm>
            <a:off x="734723" y="2330979"/>
            <a:ext cx="1876714" cy="2992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이파일의 목적</a:t>
            </a:r>
            <a:endParaRPr lang="ko-KR" altLang="en-US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734723" y="5367753"/>
            <a:ext cx="8673595" cy="3358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rgbClr val="f6e3d1"/>
              </a:buClr>
              <a:buNone/>
              <a:defRPr/>
            </a:pP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한글과 컴퓨터 홈페이지 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[</a:t>
            </a:r>
            <a:r>
              <a:rPr lang="ko-KR" altLang="en-US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제품</a:t>
            </a:r>
            <a:r>
              <a:rPr lang="en-US" altLang="ko-KR" sz="1600">
                <a:solidFill>
                  <a:srgbClr val="000000"/>
                </a:solidFill>
                <a:effectLst/>
                <a:latin typeface="고양덕양 B"/>
                <a:ea typeface="고양덕양 B"/>
              </a:rPr>
              <a:t>]</a:t>
            </a:r>
            <a:endParaRPr lang="en-US" altLang="ko-KR" sz="1600">
              <a:solidFill>
                <a:srgbClr val="000000"/>
              </a:solidFill>
              <a:effectLst/>
              <a:latin typeface="고양덕양 B"/>
              <a:ea typeface="고양덕양 B"/>
            </a:endParaRPr>
          </a:p>
        </p:txBody>
      </p:sp>
      <p:sp>
        <p:nvSpPr>
          <p:cNvPr id="77" name=""/>
          <p:cNvSpPr/>
          <p:nvPr/>
        </p:nvSpPr>
        <p:spPr>
          <a:xfrm>
            <a:off x="734723" y="5020909"/>
            <a:ext cx="1876714" cy="2992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예제사용 출처</a:t>
            </a:r>
            <a:endParaRPr lang="ko-KR" altLang="en-US" b="1">
              <a:solidFill>
                <a:schemeClr val="lt1"/>
              </a:solidFill>
              <a:effectLst/>
              <a:ea typeface="한컴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306793" y="272459"/>
            <a:ext cx="9361082" cy="6313081"/>
          </a:xfrm>
          <a:prstGeom prst="roundRect">
            <a:avLst>
              <a:gd name="adj" fmla="val 2056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41" name=""/>
          <p:cNvSpPr/>
          <p:nvPr/>
        </p:nvSpPr>
        <p:spPr>
          <a:xfrm>
            <a:off x="1109803" y="2365614"/>
            <a:ext cx="8125639" cy="866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/>
          <p:nvPr/>
        </p:nvSpPr>
        <p:spPr>
          <a:xfrm>
            <a:off x="508658" y="570171"/>
            <a:ext cx="1076214" cy="1076214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01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1584872" y="615426"/>
            <a:ext cx="7305676" cy="4928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buClr>
                <a:srgbClr val="6db1d6"/>
              </a:buClr>
              <a:buNone/>
              <a:defRPr/>
            </a:pPr>
            <a:r>
              <a:rPr lang="ko-KR" altLang="en-US" sz="2700" b="1">
                <a:solidFill>
                  <a:srgbClr val="6db1d6"/>
                </a:solidFill>
                <a:effectLst/>
                <a:latin typeface="고양덕양 EB"/>
                <a:ea typeface="고양덕양 EB"/>
              </a:rPr>
              <a:t>한컴오피스 </a:t>
            </a:r>
            <a:r>
              <a:rPr lang="en-US" altLang="ko-KR" sz="2700" b="1">
                <a:solidFill>
                  <a:srgbClr val="6db1d6"/>
                </a:solidFill>
                <a:effectLst/>
                <a:latin typeface="고양덕양 EB"/>
                <a:ea typeface="고양덕양 EB"/>
              </a:rPr>
              <a:t>2020</a:t>
            </a:r>
            <a:endParaRPr lang="en-US" altLang="ko-KR" sz="2700" b="1">
              <a:solidFill>
                <a:srgbClr val="6db1d6"/>
              </a:solidFill>
              <a:effectLst/>
              <a:latin typeface="고양덕양 EB"/>
              <a:ea typeface="고양덕양 EB"/>
            </a:endParaRPr>
          </a:p>
        </p:txBody>
      </p:sp>
      <p:grpSp>
        <p:nvGrpSpPr>
          <p:cNvPr id="25" name=""/>
          <p:cNvGrpSpPr/>
          <p:nvPr/>
        </p:nvGrpSpPr>
        <p:grpSpPr>
          <a:xfrm rot="0">
            <a:off x="707841" y="2102644"/>
            <a:ext cx="1777653" cy="1243141"/>
            <a:chOff x="2810172" y="4148101"/>
            <a:chExt cx="2982887" cy="1373982"/>
          </a:xfrm>
        </p:grpSpPr>
        <p:sp>
          <p:nvSpPr>
            <p:cNvPr id="26" name=""/>
            <p:cNvSpPr/>
            <p:nvPr/>
          </p:nvSpPr>
          <p:spPr>
            <a:xfrm>
              <a:off x="4778648" y="4631283"/>
              <a:ext cx="902967" cy="890800"/>
            </a:xfrm>
            <a:custGeom>
              <a:avLst/>
              <a:gdLst>
                <a:gd name="connsiteX0" fmla="*/ 324370 w 902967"/>
                <a:gd name="connsiteY0" fmla="*/ 12154 h 890800"/>
                <a:gd name="connsiteX1" fmla="*/ 895871 w 902967"/>
                <a:gd name="connsiteY1" fmla="*/ 248 h 890800"/>
                <a:gd name="connsiteX2" fmla="*/ 2902 w 902967"/>
                <a:gd name="connsiteY2" fmla="*/ 881310 h 890800"/>
                <a:gd name="connsiteX3" fmla="*/ 169589 w 902967"/>
                <a:gd name="connsiteY3" fmla="*/ 35967 h 890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967" h="890800">
                  <a:moveTo>
                    <a:pt x="324370" y="12154"/>
                  </a:moveTo>
                  <a:lnTo>
                    <a:pt x="895871" y="248"/>
                  </a:lnTo>
                  <a:lnTo>
                    <a:pt x="2902" y="881310"/>
                  </a:lnTo>
                  <a:lnTo>
                    <a:pt x="169589" y="35967"/>
                  </a:lnTo>
                </a:path>
              </a:pathLst>
            </a:custGeom>
            <a:solidFill>
              <a:schemeClr val="lt1"/>
            </a:solidFill>
            <a:effectLst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791075" y="4619624"/>
              <a:ext cx="1001984" cy="857250"/>
            </a:xfrm>
            <a:custGeom>
              <a:avLst/>
              <a:gdLst>
                <a:gd name="connsiteX0" fmla="*/ 935830 w 1001984"/>
                <a:gd name="connsiteY0" fmla="*/ 0 h 857250"/>
                <a:gd name="connsiteX1" fmla="*/ 995362 w 1001984"/>
                <a:gd name="connsiteY1" fmla="*/ 0 h 857250"/>
                <a:gd name="connsiteX2" fmla="*/ 150018 w 1001984"/>
                <a:gd name="connsiteY2" fmla="*/ 857250 h 857250"/>
                <a:gd name="connsiteX3" fmla="*/ -4763 w 1001984"/>
                <a:gd name="connsiteY3" fmla="*/ 857250 h 8572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984" h="857250">
                  <a:moveTo>
                    <a:pt x="935830" y="0"/>
                  </a:moveTo>
                  <a:lnTo>
                    <a:pt x="995362" y="0"/>
                  </a:lnTo>
                  <a:lnTo>
                    <a:pt x="150018" y="857250"/>
                  </a:lnTo>
                  <a:lnTo>
                    <a:pt x="-4763" y="857250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810172" y="4148101"/>
              <a:ext cx="2382445" cy="1372217"/>
            </a:xfrm>
            <a:custGeom>
              <a:avLst/>
              <a:gdLst>
                <a:gd name="connsiteX0" fmla="*/ 336498 w 2382447"/>
                <a:gd name="connsiteY0" fmla="*/ 1371635 h 1372217"/>
                <a:gd name="connsiteX1" fmla="*/ 157904 w 2382447"/>
                <a:gd name="connsiteY1" fmla="*/ 97665 h 1372217"/>
                <a:gd name="connsiteX2" fmla="*/ 2289124 w 2382447"/>
                <a:gd name="connsiteY2" fmla="*/ 85759 h 1372217"/>
                <a:gd name="connsiteX3" fmla="*/ 2062905 w 2382447"/>
                <a:gd name="connsiteY3" fmla="*/ 1347821 h 1372217"/>
                <a:gd name="connsiteX4" fmla="*/ 336498 w 2382447"/>
                <a:gd name="connsiteY4" fmla="*/ 1371635 h 1372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47" h="1372217">
                  <a:moveTo>
                    <a:pt x="336498" y="1371635"/>
                  </a:moveTo>
                  <a:cubicBezTo>
                    <a:pt x="18998" y="1163276"/>
                    <a:pt x="-139751" y="121476"/>
                    <a:pt x="157904" y="97665"/>
                  </a:cubicBezTo>
                  <a:cubicBezTo>
                    <a:pt x="455561" y="73853"/>
                    <a:pt x="2110530" y="-104741"/>
                    <a:pt x="2289124" y="85759"/>
                  </a:cubicBezTo>
                  <a:cubicBezTo>
                    <a:pt x="2467718" y="276259"/>
                    <a:pt x="2388342" y="1133508"/>
                    <a:pt x="2062905" y="1347821"/>
                  </a:cubicBezTo>
                  <a:lnTo>
                    <a:pt x="336498" y="1371635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00"/>
            </a:p>
          </p:txBody>
        </p:sp>
      </p:grpSp>
      <p:pic>
        <p:nvPicPr>
          <p:cNvPr id="3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7557" y="3040277"/>
            <a:ext cx="629111" cy="241302"/>
          </a:xfrm>
          <a:prstGeom prst="rect">
            <a:avLst/>
          </a:prstGeom>
        </p:spPr>
      </p:pic>
      <p:sp>
        <p:nvSpPr>
          <p:cNvPr id="24" name=""/>
          <p:cNvSpPr txBox="1"/>
          <p:nvPr/>
        </p:nvSpPr>
        <p:spPr>
          <a:xfrm>
            <a:off x="1158057" y="2365614"/>
            <a:ext cx="2522047" cy="59475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buClr>
                <a:srgbClr val="f6e3d1"/>
              </a:buClr>
              <a:buNone/>
              <a:defRPr/>
            </a:pPr>
            <a:r>
              <a:rPr lang="ko-KR" altLang="en-US" sz="33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자유롭게</a:t>
            </a:r>
            <a:endParaRPr lang="ko-KR" altLang="en-US" sz="3300">
              <a:ln w="19050" cap="flat" cmpd="sng" algn="ctr">
                <a:solidFill>
                  <a:srgbClr val="683333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6e3d1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36" name=""/>
          <p:cNvSpPr/>
          <p:nvPr/>
        </p:nvSpPr>
        <p:spPr>
          <a:xfrm>
            <a:off x="1712595" y="1079703"/>
            <a:ext cx="4640580" cy="318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0">
                <a:solidFill>
                  <a:srgbClr val="7b7b7b"/>
                </a:solidFill>
                <a:latin typeface="Arial"/>
                <a:ea typeface="한컴 고딕"/>
              </a:rPr>
              <a:t>필요한 기능을 편리하게 쓰는 </a:t>
            </a:r>
            <a:r>
              <a:rPr sz="1500" b="1" spc="0">
                <a:solidFill>
                  <a:srgbClr val="7b7b7b"/>
                </a:solidFill>
                <a:highlight>
                  <a:srgbClr val="ffff00"/>
                </a:highlight>
                <a:latin typeface="Arial"/>
                <a:ea typeface="한컴 고딕"/>
              </a:rPr>
              <a:t>맞춤형 오피스</a:t>
            </a:r>
            <a:endParaRPr sz="1500" b="1" spc="0">
              <a:solidFill>
                <a:srgbClr val="7b7b7b"/>
              </a:solidFill>
              <a:highlight>
                <a:srgbClr val="ffff00"/>
              </a:highlight>
              <a:latin typeface="Arial"/>
              <a:ea typeface="한컴 고딕"/>
            </a:endParaRPr>
          </a:p>
        </p:txBody>
      </p:sp>
      <p:sp>
        <p:nvSpPr>
          <p:cNvPr id="37" name=""/>
          <p:cNvSpPr/>
          <p:nvPr/>
        </p:nvSpPr>
        <p:spPr>
          <a:xfrm>
            <a:off x="1712594" y="1313632"/>
            <a:ext cx="7493317" cy="54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음성 인식을 통한 원격 제어,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 경계 없는 작업 환경 등</a:t>
            </a:r>
            <a:r>
              <a:rPr xmlns:mc="http://schemas.openxmlformats.org/markup-compatibility/2006" xmlns:hp="http://schemas.haansoft.com/office/presentation/8.0" lang="ko-KR" altLang="en-US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 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더 스</a:t>
            </a:r>
            <a:r>
              <a:rPr sz="15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마트해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진 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한컴오피스 2020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을 통해 나에게 꼭 맞춘 </a:t>
            </a:r>
            <a:r>
              <a:rPr xmlns:mc="http://schemas.openxmlformats.org/markup-compatibility/2006" xmlns:hp="http://schemas.haansoft.com/office/presentation/8.0" lang="ko-KR" altLang="en-US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 </a:t>
            </a:r>
            <a:r>
              <a:rPr xmlns:mc="http://schemas.openxmlformats.org/markup-compatibility/2006" xmlns:hp="http://schemas.haansoft.com/office/presentation/8.0" sz="1500" b="1" i="0" strike="noStrike" spc="0" mc:Ignorable="hp" hp:hslEmbossed="0">
                <a:solidFill>
                  <a:srgbClr val="7b7b7b"/>
                </a:solidFill>
                <a:effectLst/>
                <a:latin typeface="Arial"/>
                <a:ea typeface="한컴 고딕"/>
              </a:rPr>
              <a:t>오피스를 경험해 보세요.</a:t>
            </a:r>
            <a:endParaRPr xmlns:mc="http://schemas.openxmlformats.org/markup-compatibility/2006" xmlns:hp="http://schemas.haansoft.com/office/presentation/8.0" sz="1500" b="1" i="0" strike="noStrike" spc="0" mc:Ignorable="hp" hp:hslEmbossed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40" name=""/>
          <p:cNvSpPr/>
          <p:nvPr/>
        </p:nvSpPr>
        <p:spPr>
          <a:xfrm>
            <a:off x="6391275" y="2484256"/>
            <a:ext cx="2844167" cy="6766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시간과 장소, 플랫폼의 한계를 벗어나 빠르고 스마트한</a:t>
            </a:r>
            <a:endParaRPr sz="13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문서 작업 환경을 지원합니다</a:t>
            </a:r>
            <a:endParaRPr sz="13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42" name=""/>
          <p:cNvSpPr/>
          <p:nvPr/>
        </p:nvSpPr>
        <p:spPr>
          <a:xfrm>
            <a:off x="1109803" y="3813414"/>
            <a:ext cx="8125639" cy="866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43" name=""/>
          <p:cNvGrpSpPr/>
          <p:nvPr/>
        </p:nvGrpSpPr>
        <p:grpSpPr>
          <a:xfrm rot="0">
            <a:off x="707841" y="3550444"/>
            <a:ext cx="1777653" cy="1243141"/>
            <a:chOff x="2810172" y="4148101"/>
            <a:chExt cx="2982887" cy="1373982"/>
          </a:xfrm>
        </p:grpSpPr>
        <p:sp>
          <p:nvSpPr>
            <p:cNvPr id="44" name=""/>
            <p:cNvSpPr/>
            <p:nvPr/>
          </p:nvSpPr>
          <p:spPr>
            <a:xfrm>
              <a:off x="4778648" y="4631283"/>
              <a:ext cx="902967" cy="890800"/>
            </a:xfrm>
            <a:custGeom>
              <a:avLst/>
              <a:gdLst>
                <a:gd name="connsiteX0" fmla="*/ 324370 w 902967"/>
                <a:gd name="connsiteY0" fmla="*/ 12154 h 890800"/>
                <a:gd name="connsiteX1" fmla="*/ 895871 w 902967"/>
                <a:gd name="connsiteY1" fmla="*/ 248 h 890800"/>
                <a:gd name="connsiteX2" fmla="*/ 2902 w 902967"/>
                <a:gd name="connsiteY2" fmla="*/ 881310 h 890800"/>
                <a:gd name="connsiteX3" fmla="*/ 169589 w 902967"/>
                <a:gd name="connsiteY3" fmla="*/ 35967 h 890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967" h="890800">
                  <a:moveTo>
                    <a:pt x="324370" y="12154"/>
                  </a:moveTo>
                  <a:lnTo>
                    <a:pt x="895871" y="248"/>
                  </a:lnTo>
                  <a:lnTo>
                    <a:pt x="2902" y="881310"/>
                  </a:lnTo>
                  <a:lnTo>
                    <a:pt x="169589" y="35967"/>
                  </a:lnTo>
                </a:path>
              </a:pathLst>
            </a:custGeom>
            <a:solidFill>
              <a:schemeClr val="lt1"/>
            </a:solidFill>
            <a:effectLst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791075" y="4619624"/>
              <a:ext cx="1001984" cy="857250"/>
            </a:xfrm>
            <a:custGeom>
              <a:avLst/>
              <a:gdLst>
                <a:gd name="connsiteX0" fmla="*/ 935830 w 1001984"/>
                <a:gd name="connsiteY0" fmla="*/ 0 h 857250"/>
                <a:gd name="connsiteX1" fmla="*/ 995362 w 1001984"/>
                <a:gd name="connsiteY1" fmla="*/ 0 h 857250"/>
                <a:gd name="connsiteX2" fmla="*/ 150018 w 1001984"/>
                <a:gd name="connsiteY2" fmla="*/ 857250 h 857250"/>
                <a:gd name="connsiteX3" fmla="*/ -4763 w 1001984"/>
                <a:gd name="connsiteY3" fmla="*/ 857250 h 8572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984" h="857250">
                  <a:moveTo>
                    <a:pt x="935830" y="0"/>
                  </a:moveTo>
                  <a:lnTo>
                    <a:pt x="995362" y="0"/>
                  </a:lnTo>
                  <a:lnTo>
                    <a:pt x="150018" y="857250"/>
                  </a:lnTo>
                  <a:lnTo>
                    <a:pt x="-4763" y="857250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2810172" y="4148101"/>
              <a:ext cx="2382445" cy="1372217"/>
            </a:xfrm>
            <a:custGeom>
              <a:avLst/>
              <a:gdLst>
                <a:gd name="connsiteX0" fmla="*/ 336498 w 2382447"/>
                <a:gd name="connsiteY0" fmla="*/ 1371635 h 1372217"/>
                <a:gd name="connsiteX1" fmla="*/ 157904 w 2382447"/>
                <a:gd name="connsiteY1" fmla="*/ 97665 h 1372217"/>
                <a:gd name="connsiteX2" fmla="*/ 2289124 w 2382447"/>
                <a:gd name="connsiteY2" fmla="*/ 85759 h 1372217"/>
                <a:gd name="connsiteX3" fmla="*/ 2062905 w 2382447"/>
                <a:gd name="connsiteY3" fmla="*/ 1347821 h 1372217"/>
                <a:gd name="connsiteX4" fmla="*/ 336498 w 2382447"/>
                <a:gd name="connsiteY4" fmla="*/ 1371635 h 1372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47" h="1372217">
                  <a:moveTo>
                    <a:pt x="336498" y="1371635"/>
                  </a:moveTo>
                  <a:cubicBezTo>
                    <a:pt x="18998" y="1163276"/>
                    <a:pt x="-139751" y="121476"/>
                    <a:pt x="157904" y="97665"/>
                  </a:cubicBezTo>
                  <a:cubicBezTo>
                    <a:pt x="455561" y="73853"/>
                    <a:pt x="2110530" y="-104741"/>
                    <a:pt x="2289124" y="85759"/>
                  </a:cubicBezTo>
                  <a:cubicBezTo>
                    <a:pt x="2467718" y="276259"/>
                    <a:pt x="2388342" y="1133508"/>
                    <a:pt x="2062905" y="1347821"/>
                  </a:cubicBezTo>
                  <a:lnTo>
                    <a:pt x="336498" y="1371635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00"/>
            </a:p>
          </p:txBody>
        </p:sp>
      </p:grpSp>
      <p:pic>
        <p:nvPicPr>
          <p:cNvPr id="4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7557" y="4488078"/>
            <a:ext cx="629111" cy="241302"/>
          </a:xfrm>
          <a:prstGeom prst="rect">
            <a:avLst/>
          </a:prstGeom>
        </p:spPr>
      </p:pic>
      <p:sp>
        <p:nvSpPr>
          <p:cNvPr id="48" name=""/>
          <p:cNvSpPr txBox="1"/>
          <p:nvPr/>
        </p:nvSpPr>
        <p:spPr>
          <a:xfrm>
            <a:off x="1158057" y="3813414"/>
            <a:ext cx="2522047" cy="59475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안전하게</a:t>
            </a:r>
            <a:endParaRPr lang="ko-KR" altLang="en-US" sz="3300">
              <a:ln w="19050" cap="flat" cmpd="sng" algn="ctr">
                <a:solidFill>
                  <a:srgbClr val="683333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6e3d1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50" name=""/>
          <p:cNvSpPr/>
          <p:nvPr/>
        </p:nvSpPr>
        <p:spPr>
          <a:xfrm>
            <a:off x="6391275" y="3932055"/>
            <a:ext cx="2844167" cy="6761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문서 작성부터 유통까지 저작권 침해와 보안 위협으로부터</a:t>
            </a:r>
            <a:r>
              <a:rPr lang="ko-KR" altLang="en-US"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  </a:t>
            </a: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안전하게 지켜줍니다. </a:t>
            </a:r>
            <a:endParaRPr sz="13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51" name=""/>
          <p:cNvSpPr/>
          <p:nvPr/>
        </p:nvSpPr>
        <p:spPr>
          <a:xfrm>
            <a:off x="1109803" y="5273120"/>
            <a:ext cx="8125639" cy="866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52" name=""/>
          <p:cNvGrpSpPr/>
          <p:nvPr/>
        </p:nvGrpSpPr>
        <p:grpSpPr>
          <a:xfrm rot="0">
            <a:off x="707841" y="5010151"/>
            <a:ext cx="1777653" cy="1243141"/>
            <a:chOff x="2810172" y="4148101"/>
            <a:chExt cx="2982887" cy="1373982"/>
          </a:xfrm>
        </p:grpSpPr>
        <p:sp>
          <p:nvSpPr>
            <p:cNvPr id="53" name=""/>
            <p:cNvSpPr/>
            <p:nvPr/>
          </p:nvSpPr>
          <p:spPr>
            <a:xfrm>
              <a:off x="4778648" y="4631283"/>
              <a:ext cx="902967" cy="890800"/>
            </a:xfrm>
            <a:custGeom>
              <a:avLst/>
              <a:gdLst>
                <a:gd name="connsiteX0" fmla="*/ 324370 w 902967"/>
                <a:gd name="connsiteY0" fmla="*/ 12154 h 890800"/>
                <a:gd name="connsiteX1" fmla="*/ 895871 w 902967"/>
                <a:gd name="connsiteY1" fmla="*/ 248 h 890800"/>
                <a:gd name="connsiteX2" fmla="*/ 2902 w 902967"/>
                <a:gd name="connsiteY2" fmla="*/ 881310 h 890800"/>
                <a:gd name="connsiteX3" fmla="*/ 169589 w 902967"/>
                <a:gd name="connsiteY3" fmla="*/ 35967 h 890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967" h="890800">
                  <a:moveTo>
                    <a:pt x="324370" y="12154"/>
                  </a:moveTo>
                  <a:lnTo>
                    <a:pt x="895871" y="248"/>
                  </a:lnTo>
                  <a:lnTo>
                    <a:pt x="2902" y="881310"/>
                  </a:lnTo>
                  <a:lnTo>
                    <a:pt x="169589" y="35967"/>
                  </a:lnTo>
                </a:path>
              </a:pathLst>
            </a:custGeom>
            <a:solidFill>
              <a:schemeClr val="lt1"/>
            </a:solidFill>
            <a:effectLst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4791075" y="4619624"/>
              <a:ext cx="1001984" cy="857250"/>
            </a:xfrm>
            <a:custGeom>
              <a:avLst/>
              <a:gdLst>
                <a:gd name="connsiteX0" fmla="*/ 935830 w 1001984"/>
                <a:gd name="connsiteY0" fmla="*/ 0 h 857250"/>
                <a:gd name="connsiteX1" fmla="*/ 995362 w 1001984"/>
                <a:gd name="connsiteY1" fmla="*/ 0 h 857250"/>
                <a:gd name="connsiteX2" fmla="*/ 150018 w 1001984"/>
                <a:gd name="connsiteY2" fmla="*/ 857250 h 857250"/>
                <a:gd name="connsiteX3" fmla="*/ -4763 w 1001984"/>
                <a:gd name="connsiteY3" fmla="*/ 857250 h 8572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984" h="857250">
                  <a:moveTo>
                    <a:pt x="935830" y="0"/>
                  </a:moveTo>
                  <a:lnTo>
                    <a:pt x="995362" y="0"/>
                  </a:lnTo>
                  <a:lnTo>
                    <a:pt x="150018" y="857250"/>
                  </a:lnTo>
                  <a:lnTo>
                    <a:pt x="-4763" y="857250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buClr>
                  <a:schemeClr val="lt1"/>
                </a:buClr>
                <a:buNone/>
                <a:defRPr/>
              </a:pPr>
              <a:endParaRPr lang="ko-KR" altLang="en-US" sz="1300">
                <a:solidFill>
                  <a:schemeClr val="lt1"/>
                </a:solidFill>
                <a:effectLst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2810172" y="4148101"/>
              <a:ext cx="2382445" cy="1372217"/>
            </a:xfrm>
            <a:custGeom>
              <a:avLst/>
              <a:gdLst>
                <a:gd name="connsiteX0" fmla="*/ 336498 w 2382447"/>
                <a:gd name="connsiteY0" fmla="*/ 1371635 h 1372217"/>
                <a:gd name="connsiteX1" fmla="*/ 157904 w 2382447"/>
                <a:gd name="connsiteY1" fmla="*/ 97665 h 1372217"/>
                <a:gd name="connsiteX2" fmla="*/ 2289124 w 2382447"/>
                <a:gd name="connsiteY2" fmla="*/ 85759 h 1372217"/>
                <a:gd name="connsiteX3" fmla="*/ 2062905 w 2382447"/>
                <a:gd name="connsiteY3" fmla="*/ 1347821 h 1372217"/>
                <a:gd name="connsiteX4" fmla="*/ 336498 w 2382447"/>
                <a:gd name="connsiteY4" fmla="*/ 1371635 h 13722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47" h="1372217">
                  <a:moveTo>
                    <a:pt x="336498" y="1371635"/>
                  </a:moveTo>
                  <a:cubicBezTo>
                    <a:pt x="18998" y="1163276"/>
                    <a:pt x="-139751" y="121476"/>
                    <a:pt x="157904" y="97665"/>
                  </a:cubicBezTo>
                  <a:cubicBezTo>
                    <a:pt x="455561" y="73853"/>
                    <a:pt x="2110530" y="-104741"/>
                    <a:pt x="2289124" y="85759"/>
                  </a:cubicBezTo>
                  <a:cubicBezTo>
                    <a:pt x="2467718" y="276259"/>
                    <a:pt x="2388342" y="1133508"/>
                    <a:pt x="2062905" y="1347821"/>
                  </a:cubicBezTo>
                  <a:lnTo>
                    <a:pt x="336498" y="1371635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00"/>
            </a:p>
          </p:txBody>
        </p:sp>
      </p:grpSp>
      <p:pic>
        <p:nvPicPr>
          <p:cNvPr id="5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67557" y="5947784"/>
            <a:ext cx="629111" cy="241302"/>
          </a:xfrm>
          <a:prstGeom prst="rect">
            <a:avLst/>
          </a:prstGeom>
        </p:spPr>
      </p:pic>
      <p:sp>
        <p:nvSpPr>
          <p:cNvPr id="57" name=""/>
          <p:cNvSpPr txBox="1"/>
          <p:nvPr/>
        </p:nvSpPr>
        <p:spPr>
          <a:xfrm>
            <a:off x="1158057" y="5273120"/>
            <a:ext cx="2522047" cy="592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>
                <a:ln w="19050" cap="flat" cmpd="sng" algn="ctr">
                  <a:solidFill>
                    <a:srgbClr val="683333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6e3d1"/>
                </a:solidFill>
                <a:effectLst/>
                <a:latin typeface="KCC무럭무럭"/>
                <a:ea typeface="KCC무럭무럭"/>
              </a:rPr>
              <a:t>편리하게</a:t>
            </a:r>
            <a:endParaRPr lang="ko-KR" altLang="en-US" sz="3300">
              <a:ln w="19050" cap="flat" cmpd="sng" algn="ctr">
                <a:solidFill>
                  <a:srgbClr val="683333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6e3d1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59" name=""/>
          <p:cNvSpPr/>
          <p:nvPr/>
        </p:nvSpPr>
        <p:spPr>
          <a:xfrm>
            <a:off x="6391275" y="5391762"/>
            <a:ext cx="2784917" cy="4832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사용 편의성을 개선하여 더 간편하고 효율적인</a:t>
            </a:r>
            <a:r>
              <a:rPr lang="ko-KR" altLang="en-US"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 </a:t>
            </a:r>
            <a:r>
              <a:rPr sz="13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문서작업이 가능합니다. </a:t>
            </a:r>
            <a:endParaRPr sz="13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61" name=""/>
          <p:cNvSpPr/>
          <p:nvPr/>
        </p:nvSpPr>
        <p:spPr>
          <a:xfrm>
            <a:off x="3196113" y="2432289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한컴스페이스연동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2" name=""/>
          <p:cNvSpPr/>
          <p:nvPr/>
        </p:nvSpPr>
        <p:spPr>
          <a:xfrm>
            <a:off x="4170520" y="2432289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그림글자추출</a:t>
            </a:r>
            <a:r>
              <a:rPr lang="en-US" altLang="ko-KR" sz="1100" b="1">
                <a:solidFill>
                  <a:schemeClr val="lt1"/>
                </a:solidFill>
                <a:effectLst/>
                <a:ea typeface="한컴 고딕"/>
              </a:rPr>
              <a:t>OCR</a:t>
            </a:r>
            <a:endParaRPr lang="en-US" altLang="ko-KR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3" name=""/>
          <p:cNvSpPr/>
          <p:nvPr/>
        </p:nvSpPr>
        <p:spPr>
          <a:xfrm>
            <a:off x="5144928" y="2432289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음성인식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문서작성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4" name=""/>
          <p:cNvSpPr/>
          <p:nvPr/>
        </p:nvSpPr>
        <p:spPr>
          <a:xfrm>
            <a:off x="3196113" y="3889346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문서진본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확인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5" name=""/>
          <p:cNvSpPr/>
          <p:nvPr/>
        </p:nvSpPr>
        <p:spPr>
          <a:xfrm>
            <a:off x="4175283" y="3889346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주의글꼴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알림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6" name=""/>
          <p:cNvSpPr/>
          <p:nvPr/>
        </p:nvSpPr>
        <p:spPr>
          <a:xfrm>
            <a:off x="5144928" y="3889346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악성코드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차단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7" name=""/>
          <p:cNvSpPr/>
          <p:nvPr/>
        </p:nvSpPr>
        <p:spPr>
          <a:xfrm>
            <a:off x="3196113" y="5363187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프로그램간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작업호환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8" name=""/>
          <p:cNvSpPr/>
          <p:nvPr/>
        </p:nvSpPr>
        <p:spPr>
          <a:xfrm>
            <a:off x="4175283" y="5363187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스마트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태그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69" name=""/>
          <p:cNvSpPr/>
          <p:nvPr/>
        </p:nvSpPr>
        <p:spPr>
          <a:xfrm>
            <a:off x="5144928" y="5363187"/>
            <a:ext cx="893922" cy="67625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anchor="ctr"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작업창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  <a:p>
            <a:pPr algn="ctr">
              <a:buClr>
                <a:schemeClr val="lt1"/>
              </a:buClr>
              <a:buNone/>
              <a:defRPr/>
            </a:pPr>
            <a:r>
              <a:rPr lang="en-US" altLang="ko-KR" sz="1100" b="1">
                <a:solidFill>
                  <a:schemeClr val="lt1"/>
                </a:solidFill>
                <a:effectLst/>
                <a:ea typeface="한컴 고딕"/>
              </a:rPr>
              <a:t>/</a:t>
            </a:r>
            <a:r>
              <a:rPr lang="ko-KR" altLang="en-US" sz="1100" b="1">
                <a:solidFill>
                  <a:schemeClr val="lt1"/>
                </a:solidFill>
                <a:effectLst/>
                <a:ea typeface="한컴 고딕"/>
              </a:rPr>
              <a:t>분리고정</a:t>
            </a:r>
            <a:endParaRPr lang="ko-KR" altLang="en-US" sz="11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4745594" y="6322650"/>
            <a:ext cx="4662723" cy="257220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ko-KR" altLang="en-US" sz="1100" b="1"/>
              <a:t>출처</a:t>
            </a:r>
            <a:r>
              <a:rPr lang="en-US" altLang="ko-KR" sz="1100" b="1"/>
              <a:t>:</a:t>
            </a:r>
            <a:r>
              <a:rPr lang="ko-KR" altLang="en-US" sz="1100" b="1"/>
              <a:t> </a:t>
            </a:r>
            <a:r>
              <a:rPr lang="en-US" altLang="en-US" sz="1100" b="1"/>
              <a:t>https://www.hancom.com/product/productMain.do</a:t>
            </a:r>
            <a:endParaRPr lang="en-US" altLang="en-US" sz="11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22458" y="1008627"/>
            <a:ext cx="3318910" cy="1859972"/>
          </a:xfrm>
          <a:prstGeom prst="rect">
            <a:avLst/>
          </a:prstGeom>
        </p:spPr>
      </p:pic>
      <p:sp>
        <p:nvSpPr>
          <p:cNvPr id="63" name=""/>
          <p:cNvSpPr/>
          <p:nvPr/>
        </p:nvSpPr>
        <p:spPr>
          <a:xfrm flipV="1">
            <a:off x="0" y="0"/>
            <a:ext cx="9906000" cy="6172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1250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아래의 각 개체를 클릭하면 메뉴탭에 작업가능한 메뉴가 나타남</a:t>
            </a:r>
            <a:endParaRPr lang="ko-KR" altLang="en-US" sz="1900">
              <a:solidFill>
                <a:schemeClr val="dk1"/>
              </a:solidFill>
              <a:effectLst/>
              <a:ea typeface="고양덕양 EB"/>
            </a:endParaRPr>
          </a:p>
        </p:txBody>
      </p:sp>
      <p:grpSp>
        <p:nvGrpSpPr>
          <p:cNvPr id="92" name=""/>
          <p:cNvGrpSpPr/>
          <p:nvPr/>
        </p:nvGrpSpPr>
        <p:grpSpPr>
          <a:xfrm rot="1686606">
            <a:off x="2153288" y="4047470"/>
            <a:ext cx="843037" cy="1290946"/>
            <a:chOff x="5735955" y="891356"/>
            <a:chExt cx="3816477" cy="5496450"/>
          </a:xfrm>
          <a:solidFill>
            <a:schemeClr val="bg1"/>
          </a:solidFill>
        </p:grpSpPr>
        <p:sp>
          <p:nvSpPr>
            <p:cNvPr id="20" name=""/>
            <p:cNvSpPr/>
            <p:nvPr/>
          </p:nvSpPr>
          <p:spPr>
            <a:xfrm>
              <a:off x="5735955" y="891356"/>
              <a:ext cx="3816477" cy="5496450"/>
            </a:xfrm>
            <a:prstGeom prst="roundRect">
              <a:avLst>
                <a:gd name="adj" fmla="val 9635"/>
              </a:avLst>
            </a:prstGeom>
            <a:grpFill/>
            <a:ln w="3175" cap="sq">
              <a:solidFill>
                <a:schemeClr val="tx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 lang="ko-KR" altLang="en-US"/>
              </a:pPr>
              <a:endParaRPr lang="en-US" sz="900">
                <a:latin typeface="Segoe UI"/>
                <a:cs typeface="Segoe UI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5967929" y="1420798"/>
              <a:ext cx="3352528" cy="4437565"/>
            </a:xfrm>
            <a:prstGeom prst="rect">
              <a:avLst/>
            </a:prstGeom>
            <a:grpFill/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 lang="ko-KR" altLang="en-US"/>
              </a:pPr>
              <a:endParaRPr lang="en-US" sz="900">
                <a:solidFill>
                  <a:schemeClr val="tx1"/>
                </a:solidFill>
                <a:latin typeface="Segoe UI"/>
                <a:cs typeface="Segoe UI"/>
              </a:endParaRPr>
            </a:p>
          </p:txBody>
        </p:sp>
        <p:sp>
          <p:nvSpPr>
            <p:cNvPr id="19" name=""/>
            <p:cNvSpPr>
              <a:spLocks noChangeAspect="1"/>
            </p:cNvSpPr>
            <p:nvPr/>
          </p:nvSpPr>
          <p:spPr>
            <a:xfrm>
              <a:off x="7482193" y="5956785"/>
              <a:ext cx="324000" cy="324000"/>
            </a:xfrm>
            <a:prstGeom prst="ellipse">
              <a:avLst/>
            </a:prstGeom>
            <a:grpFill/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1" name=""/>
            <p:cNvSpPr>
              <a:spLocks noChangeAspect="1"/>
            </p:cNvSpPr>
            <p:nvPr/>
          </p:nvSpPr>
          <p:spPr>
            <a:xfrm>
              <a:off x="7599197" y="1106720"/>
              <a:ext cx="90000" cy="90000"/>
            </a:xfrm>
            <a:prstGeom prst="ellipse">
              <a:avLst/>
            </a:prstGeom>
            <a:grpFill/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23" name=""/>
          <p:cNvGrpSpPr/>
          <p:nvPr/>
        </p:nvGrpSpPr>
        <p:grpSpPr>
          <a:xfrm rot="0">
            <a:off x="696282" y="2235286"/>
            <a:ext cx="1570667" cy="1689716"/>
            <a:chOff x="541294" y="1299983"/>
            <a:chExt cx="1570667" cy="1689716"/>
          </a:xfrm>
        </p:grpSpPr>
        <p:sp>
          <p:nvSpPr>
            <p:cNvPr id="89" name=""/>
            <p:cNvSpPr/>
            <p:nvPr/>
          </p:nvSpPr>
          <p:spPr>
            <a:xfrm rot="227268" flipH="1">
              <a:off x="541294" y="1299983"/>
              <a:ext cx="1570667" cy="1689716"/>
            </a:xfrm>
            <a:custGeom>
              <a:avLst/>
              <a:gdLst>
                <a:gd name="connsiteX0" fmla="*/ 114591 w 2305654"/>
                <a:gd name="connsiteY0" fmla="*/ 2694068 h 2701749"/>
                <a:gd name="connsiteX1" fmla="*/ 165580 w 2305654"/>
                <a:gd name="connsiteY1" fmla="*/ 1597868 h 2701749"/>
                <a:gd name="connsiteX2" fmla="*/ 357976 w 2305654"/>
                <a:gd name="connsiteY2" fmla="*/ 216065 h 2701749"/>
                <a:gd name="connsiteX3" fmla="*/ 1880081 w 2305654"/>
                <a:gd name="connsiteY3" fmla="*/ 264367 h 2701749"/>
                <a:gd name="connsiteX4" fmla="*/ 2082488 w 2305654"/>
                <a:gd name="connsiteY4" fmla="*/ 1728837 h 2701749"/>
                <a:gd name="connsiteX5" fmla="*/ 1010925 w 2305654"/>
                <a:gd name="connsiteY5" fmla="*/ 2145556 h 2701749"/>
                <a:gd name="connsiteX6" fmla="*/ 114591 w 2305654"/>
                <a:gd name="connsiteY6" fmla="*/ 2694068 h 2701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5654" h="2701749">
                  <a:moveTo>
                    <a:pt x="114591" y="2694068"/>
                  </a:moveTo>
                  <a:cubicBezTo>
                    <a:pt x="225112" y="2395589"/>
                    <a:pt x="510862" y="2014588"/>
                    <a:pt x="165580" y="1597868"/>
                  </a:cubicBezTo>
                  <a:cubicBezTo>
                    <a:pt x="-179700" y="1181149"/>
                    <a:pt x="72226" y="438315"/>
                    <a:pt x="357976" y="216065"/>
                  </a:cubicBezTo>
                  <a:cubicBezTo>
                    <a:pt x="643726" y="-6184"/>
                    <a:pt x="1237144" y="-152350"/>
                    <a:pt x="1880081" y="264367"/>
                  </a:cubicBezTo>
                  <a:cubicBezTo>
                    <a:pt x="2415863" y="692993"/>
                    <a:pt x="2400061" y="1180473"/>
                    <a:pt x="2082488" y="1728837"/>
                  </a:cubicBezTo>
                  <a:cubicBezTo>
                    <a:pt x="1774237" y="2064836"/>
                    <a:pt x="1653862" y="2050306"/>
                    <a:pt x="1010925" y="2145556"/>
                  </a:cubicBezTo>
                  <a:cubicBezTo>
                    <a:pt x="367987" y="2240807"/>
                    <a:pt x="214154" y="2768597"/>
                    <a:pt x="114591" y="2694068"/>
                  </a:cubicBezTo>
                  <a:close/>
                </a:path>
              </a:pathLst>
            </a:custGeom>
            <a:noFill/>
            <a:ln>
              <a:solidFill>
                <a:srgbClr val="7b7b7b"/>
              </a:solidFill>
              <a:prstDash val="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21" name=""/>
            <p:cNvSpPr txBox="1"/>
            <p:nvPr/>
          </p:nvSpPr>
          <p:spPr>
            <a:xfrm>
              <a:off x="627489" y="1545417"/>
              <a:ext cx="1484472" cy="1183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200">
                  <a:solidFill>
                    <a:srgbClr val="a0a0a0"/>
                  </a:solidFill>
                  <a:latin typeface="고양덕양 B"/>
                  <a:ea typeface="고양덕양 B"/>
                </a:rPr>
                <a:t>I am going to visit Hancom Tower.</a:t>
              </a:r>
              <a:endParaRPr lang="en-US" altLang="ko-KR" sz="1200">
                <a:solidFill>
                  <a:srgbClr val="a0a0a0"/>
                </a:solidFill>
                <a:latin typeface="고양덕양 B"/>
                <a:ea typeface="고양덕양 B"/>
              </a:endParaRPr>
            </a:p>
            <a:p>
              <a:pPr algn="ctr">
                <a:defRPr/>
              </a:pPr>
              <a:r>
                <a:rPr lang="en-US" altLang="ko-KR" sz="1200">
                  <a:solidFill>
                    <a:srgbClr val="a0a0a0"/>
                  </a:solidFill>
                  <a:latin typeface="고양덕양 B"/>
                  <a:ea typeface="고양덕양 B"/>
                </a:rPr>
                <a:t>Where should I go?</a:t>
              </a:r>
              <a:endParaRPr lang="en-US" altLang="ko-KR" sz="1200">
                <a:solidFill>
                  <a:srgbClr val="a0a0a0"/>
                </a:solidFill>
                <a:latin typeface="고양덕양 B"/>
                <a:ea typeface="고양덕양 B"/>
              </a:endParaRPr>
            </a:p>
            <a:p>
              <a:pPr algn="ctr">
                <a:defRPr/>
              </a:pPr>
              <a:endParaRPr lang="en-US" altLang="ko-KR" sz="1200">
                <a:solidFill>
                  <a:srgbClr val="a0a0a0"/>
                </a:solidFill>
                <a:latin typeface="고양덕양 B"/>
                <a:ea typeface="고양덕양 B"/>
              </a:endParaRPr>
            </a:p>
          </p:txBody>
        </p:sp>
      </p:grpSp>
      <p:grpSp>
        <p:nvGrpSpPr>
          <p:cNvPr id="124" name=""/>
          <p:cNvGrpSpPr/>
          <p:nvPr/>
        </p:nvGrpSpPr>
        <p:grpSpPr>
          <a:xfrm rot="0">
            <a:off x="2840206" y="1499757"/>
            <a:ext cx="2112794" cy="2618783"/>
            <a:chOff x="2718220" y="1767741"/>
            <a:chExt cx="2112794" cy="2618783"/>
          </a:xfrm>
        </p:grpSpPr>
        <p:sp>
          <p:nvSpPr>
            <p:cNvPr id="94" name=""/>
            <p:cNvSpPr/>
            <p:nvPr/>
          </p:nvSpPr>
          <p:spPr>
            <a:xfrm rot="761608">
              <a:off x="2718220" y="1767741"/>
              <a:ext cx="2112794" cy="2618783"/>
            </a:xfrm>
            <a:custGeom>
              <a:avLst/>
              <a:gdLst>
                <a:gd name="connsiteX0" fmla="*/ 114591 w 2305654"/>
                <a:gd name="connsiteY0" fmla="*/ 2694068 h 2701749"/>
                <a:gd name="connsiteX1" fmla="*/ 165580 w 2305654"/>
                <a:gd name="connsiteY1" fmla="*/ 1597868 h 2701749"/>
                <a:gd name="connsiteX2" fmla="*/ 357976 w 2305654"/>
                <a:gd name="connsiteY2" fmla="*/ 216065 h 2701749"/>
                <a:gd name="connsiteX3" fmla="*/ 1880081 w 2305654"/>
                <a:gd name="connsiteY3" fmla="*/ 264367 h 2701749"/>
                <a:gd name="connsiteX4" fmla="*/ 2082488 w 2305654"/>
                <a:gd name="connsiteY4" fmla="*/ 1728837 h 2701749"/>
                <a:gd name="connsiteX5" fmla="*/ 1010925 w 2305654"/>
                <a:gd name="connsiteY5" fmla="*/ 2145556 h 2701749"/>
                <a:gd name="connsiteX6" fmla="*/ 114591 w 2305654"/>
                <a:gd name="connsiteY6" fmla="*/ 2694068 h 2701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5654" h="2701749">
                  <a:moveTo>
                    <a:pt x="114591" y="2694068"/>
                  </a:moveTo>
                  <a:cubicBezTo>
                    <a:pt x="225112" y="2395589"/>
                    <a:pt x="510862" y="2014588"/>
                    <a:pt x="165580" y="1597868"/>
                  </a:cubicBezTo>
                  <a:cubicBezTo>
                    <a:pt x="-179700" y="1181149"/>
                    <a:pt x="72226" y="438315"/>
                    <a:pt x="357976" y="216065"/>
                  </a:cubicBezTo>
                  <a:cubicBezTo>
                    <a:pt x="643726" y="-6184"/>
                    <a:pt x="1237144" y="-152350"/>
                    <a:pt x="1880081" y="264367"/>
                  </a:cubicBezTo>
                  <a:cubicBezTo>
                    <a:pt x="2415863" y="692993"/>
                    <a:pt x="2400061" y="1180473"/>
                    <a:pt x="2082488" y="1728837"/>
                  </a:cubicBezTo>
                  <a:cubicBezTo>
                    <a:pt x="1774237" y="2064836"/>
                    <a:pt x="1653862" y="2050306"/>
                    <a:pt x="1010925" y="2145556"/>
                  </a:cubicBezTo>
                  <a:cubicBezTo>
                    <a:pt x="367987" y="2240807"/>
                    <a:pt x="214154" y="2768597"/>
                    <a:pt x="114591" y="2694068"/>
                  </a:cubicBezTo>
                  <a:close/>
                </a:path>
              </a:pathLst>
            </a:custGeom>
            <a:noFill/>
            <a:ln>
              <a:solidFill>
                <a:srgbClr val="7b7b7b"/>
              </a:solidFill>
              <a:prstDash val="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22" name=""/>
            <p:cNvSpPr txBox="1"/>
            <p:nvPr/>
          </p:nvSpPr>
          <p:spPr>
            <a:xfrm>
              <a:off x="2934832" y="2311966"/>
              <a:ext cx="1679571" cy="105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600">
                  <a:solidFill>
                    <a:srgbClr val="a0a0a0"/>
                  </a:solidFill>
                  <a:latin typeface="고양덕양 B"/>
                  <a:ea typeface="고양덕양 B"/>
                </a:rPr>
                <a:t>한컴타워를 찾아가려합니다</a:t>
              </a:r>
              <a:r>
                <a:rPr lang="en-US" altLang="ko-KR" sz="1600">
                  <a:solidFill>
                    <a:srgbClr val="a0a0a0"/>
                  </a:solidFill>
                  <a:latin typeface="고양덕양 B"/>
                  <a:ea typeface="고양덕양 B"/>
                </a:rPr>
                <a:t>.</a:t>
              </a:r>
              <a:endParaRPr lang="en-US" altLang="ko-KR" sz="1600">
                <a:solidFill>
                  <a:srgbClr val="a0a0a0"/>
                </a:solidFill>
                <a:latin typeface="고양덕양 B"/>
                <a:ea typeface="고양덕양 B"/>
              </a:endParaRPr>
            </a:p>
            <a:p>
              <a:pPr algn="ctr">
                <a:defRPr/>
              </a:pPr>
              <a:r>
                <a:rPr lang="ko-KR" altLang="en-US" sz="1600">
                  <a:solidFill>
                    <a:srgbClr val="a0a0a0"/>
                  </a:solidFill>
                  <a:latin typeface="고양덕양 B"/>
                  <a:ea typeface="고양덕양 B"/>
                </a:rPr>
                <a:t>어디로 가야 할까요</a:t>
              </a:r>
              <a:r>
                <a:rPr lang="en-US" altLang="ko-KR" sz="1600">
                  <a:solidFill>
                    <a:srgbClr val="a0a0a0"/>
                  </a:solidFill>
                  <a:latin typeface="고양덕양 B"/>
                  <a:ea typeface="고양덕양 B"/>
                </a:rPr>
                <a:t>?</a:t>
              </a:r>
              <a:endParaRPr lang="en-US" altLang="ko-KR" sz="1600">
                <a:solidFill>
                  <a:srgbClr val="a0a0a0"/>
                </a:solidFill>
                <a:latin typeface="고양덕양 B"/>
                <a:ea typeface="고양덕양 B"/>
              </a:endParaRPr>
            </a:p>
          </p:txBody>
        </p:sp>
      </p:grpSp>
      <p:pic>
        <p:nvPicPr>
          <p:cNvPr id="12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00400" y="4603448"/>
            <a:ext cx="966549" cy="1318022"/>
          </a:xfrm>
          <a:prstGeom prst="rect">
            <a:avLst/>
          </a:prstGeom>
        </p:spPr>
      </p:pic>
      <p:sp>
        <p:nvSpPr>
          <p:cNvPr id="127" name=""/>
          <p:cNvSpPr txBox="1"/>
          <p:nvPr/>
        </p:nvSpPr>
        <p:spPr>
          <a:xfrm>
            <a:off x="2455576" y="4852738"/>
            <a:ext cx="1818246" cy="9572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75000"/>
              </a:lnSpc>
              <a:defRPr/>
            </a:pPr>
            <a:r>
              <a:rPr lang="ko-KR" altLang="en-US" sz="380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2"/>
                </a:solidFill>
                <a:effectLst/>
                <a:latin typeface="KCC무럭무럭"/>
                <a:ea typeface="KCC무럭무럭"/>
              </a:rPr>
              <a:t>통번역기</a:t>
            </a:r>
            <a:endParaRPr lang="ko-KR" altLang="en-US" sz="3800">
              <a:ln w="1905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2"/>
              </a:solidFill>
              <a:effectLst/>
              <a:latin typeface="KCC무럭무럭"/>
              <a:ea typeface="KCC무럭무럭"/>
            </a:endParaRPr>
          </a:p>
          <a:p>
            <a:pPr>
              <a:lnSpc>
                <a:spcPct val="75000"/>
              </a:lnSpc>
              <a:defRPr/>
            </a:pPr>
            <a:r>
              <a:rPr lang="ko-KR" altLang="en-US" sz="380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2"/>
                </a:solidFill>
                <a:effectLst/>
                <a:latin typeface="KCC무럭무럭"/>
                <a:ea typeface="KCC무럭무럭"/>
              </a:rPr>
              <a:t>지니톡</a:t>
            </a:r>
            <a:endParaRPr lang="ko-KR" altLang="en-US" sz="3800">
              <a:ln w="1905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2"/>
              </a:solidFill>
              <a:effectLst/>
              <a:ea typeface="KCC무럭무럭"/>
            </a:endParaRPr>
          </a:p>
        </p:txBody>
      </p:sp>
      <p:grpSp>
        <p:nvGrpSpPr>
          <p:cNvPr id="129" name=""/>
          <p:cNvGrpSpPr/>
          <p:nvPr/>
        </p:nvGrpSpPr>
        <p:grpSpPr>
          <a:xfrm rot="0">
            <a:off x="7821332" y="1011271"/>
            <a:ext cx="1506771" cy="1469448"/>
            <a:chOff x="2775076" y="1219461"/>
            <a:chExt cx="1826417" cy="1781176"/>
          </a:xfrm>
          <a:solidFill>
            <a:schemeClr val="lt1"/>
          </a:solidFill>
        </p:grpSpPr>
        <p:sp>
          <p:nvSpPr>
            <p:cNvPr id="130" name=""/>
            <p:cNvSpPr/>
            <p:nvPr/>
          </p:nvSpPr>
          <p:spPr>
            <a:xfrm rot="761608">
              <a:off x="2775076" y="1219461"/>
              <a:ext cx="1826417" cy="1781176"/>
            </a:xfrm>
            <a:custGeom>
              <a:avLst/>
              <a:gdLst>
                <a:gd name="connsiteX0" fmla="*/ 114591 w 2305654"/>
                <a:gd name="connsiteY0" fmla="*/ 2694068 h 2701749"/>
                <a:gd name="connsiteX1" fmla="*/ 165580 w 2305654"/>
                <a:gd name="connsiteY1" fmla="*/ 1597868 h 2701749"/>
                <a:gd name="connsiteX2" fmla="*/ 357976 w 2305654"/>
                <a:gd name="connsiteY2" fmla="*/ 216065 h 2701749"/>
                <a:gd name="connsiteX3" fmla="*/ 1880081 w 2305654"/>
                <a:gd name="connsiteY3" fmla="*/ 264367 h 2701749"/>
                <a:gd name="connsiteX4" fmla="*/ 2082488 w 2305654"/>
                <a:gd name="connsiteY4" fmla="*/ 1728837 h 2701749"/>
                <a:gd name="connsiteX5" fmla="*/ 1010925 w 2305654"/>
                <a:gd name="connsiteY5" fmla="*/ 2145556 h 2701749"/>
                <a:gd name="connsiteX6" fmla="*/ 114591 w 2305654"/>
                <a:gd name="connsiteY6" fmla="*/ 2694068 h 27017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5654" h="2701749">
                  <a:moveTo>
                    <a:pt x="114591" y="2694068"/>
                  </a:moveTo>
                  <a:cubicBezTo>
                    <a:pt x="225112" y="2395589"/>
                    <a:pt x="510862" y="2014588"/>
                    <a:pt x="165580" y="1597868"/>
                  </a:cubicBezTo>
                  <a:cubicBezTo>
                    <a:pt x="-179700" y="1181149"/>
                    <a:pt x="72226" y="438315"/>
                    <a:pt x="357976" y="216065"/>
                  </a:cubicBezTo>
                  <a:cubicBezTo>
                    <a:pt x="643726" y="-6184"/>
                    <a:pt x="1237144" y="-152350"/>
                    <a:pt x="1880081" y="264367"/>
                  </a:cubicBezTo>
                  <a:cubicBezTo>
                    <a:pt x="2415863" y="692993"/>
                    <a:pt x="2400061" y="1180473"/>
                    <a:pt x="2082488" y="1728837"/>
                  </a:cubicBezTo>
                  <a:cubicBezTo>
                    <a:pt x="1774237" y="2064836"/>
                    <a:pt x="1653862" y="2050306"/>
                    <a:pt x="1010925" y="2145556"/>
                  </a:cubicBezTo>
                  <a:cubicBezTo>
                    <a:pt x="367987" y="2240807"/>
                    <a:pt x="214154" y="2768597"/>
                    <a:pt x="114591" y="2694068"/>
                  </a:cubicBezTo>
                  <a:close/>
                </a:path>
              </a:pathLst>
            </a:custGeom>
            <a:grpFill/>
            <a:ln>
              <a:solidFill>
                <a:srgbClr val="7b7b7b"/>
              </a:solidFill>
              <a:prstDash val="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 sz="1600" b="1"/>
            </a:p>
          </p:txBody>
        </p:sp>
        <p:sp>
          <p:nvSpPr>
            <p:cNvPr id="131" name=""/>
            <p:cNvSpPr txBox="1"/>
            <p:nvPr/>
          </p:nvSpPr>
          <p:spPr>
            <a:xfrm>
              <a:off x="3065112" y="1459978"/>
              <a:ext cx="1376232" cy="9922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200">
                  <a:solidFill>
                    <a:srgbClr val="a0a0a0"/>
                  </a:solidFill>
                  <a:latin typeface="고양덕양 B"/>
                  <a:ea typeface="고양덕양 B"/>
                </a:rPr>
                <a:t>문서 작성과</a:t>
              </a:r>
              <a:endParaRPr lang="ko-KR" altLang="en-US" sz="1200">
                <a:solidFill>
                  <a:srgbClr val="a0a0a0"/>
                </a:solidFill>
                <a:latin typeface="고양덕양 B"/>
                <a:ea typeface="고양덕양 B"/>
              </a:endParaRPr>
            </a:p>
            <a:p>
              <a:pPr algn="ctr">
                <a:defRPr/>
              </a:pPr>
              <a:r>
                <a:rPr lang="ko-KR" altLang="en-US" sz="1200">
                  <a:solidFill>
                    <a:schemeClr val="lt1"/>
                  </a:solidFill>
                  <a:highlight>
                    <a:srgbClr val="ecbb2d"/>
                  </a:highlight>
                  <a:latin typeface="고양덕양 B"/>
                  <a:ea typeface="고양덕양 B"/>
                </a:rPr>
                <a:t>공유</a:t>
              </a:r>
              <a:r>
                <a:rPr lang="ko-KR" altLang="en-US" sz="1200">
                  <a:solidFill>
                    <a:srgbClr val="a0a0a0"/>
                  </a:solidFill>
                  <a:latin typeface="고양덕양 B"/>
                  <a:ea typeface="고양덕양 B"/>
                </a:rPr>
                <a:t>를 한번에</a:t>
              </a:r>
              <a:endParaRPr lang="ko-KR" altLang="en-US" sz="1200">
                <a:solidFill>
                  <a:srgbClr val="a0a0a0"/>
                </a:solidFill>
                <a:latin typeface="고양덕양 B"/>
                <a:ea typeface="고양덕양 B"/>
              </a:endParaRPr>
            </a:p>
            <a:p>
              <a:pPr algn="ctr">
                <a:defRPr/>
              </a:pPr>
              <a:r>
                <a:rPr lang="ko-KR" altLang="en-US" sz="1200">
                  <a:solidFill>
                    <a:srgbClr val="a0a0a0"/>
                  </a:solidFill>
                  <a:latin typeface="고양덕양 B"/>
                  <a:ea typeface="고양덕양 B"/>
                </a:rPr>
                <a:t>다양한 </a:t>
              </a:r>
              <a:r>
                <a:rPr lang="ko-KR" altLang="en-US" sz="1200">
                  <a:solidFill>
                    <a:schemeClr val="lt1"/>
                  </a:solidFill>
                  <a:highlight>
                    <a:srgbClr val="ecbb2d"/>
                  </a:highlight>
                  <a:latin typeface="고양덕양 B"/>
                  <a:ea typeface="고양덕양 B"/>
                </a:rPr>
                <a:t>클라우드를 하</a:t>
              </a:r>
              <a:r>
                <a:rPr lang="ko-KR" altLang="en-US" sz="1200">
                  <a:solidFill>
                    <a:srgbClr val="a0a0a0"/>
                  </a:solidFill>
                  <a:highlight>
                    <a:schemeClr val="lt1"/>
                  </a:highlight>
                  <a:latin typeface="고양덕양 B"/>
                  <a:ea typeface="고양덕양 B"/>
                </a:rPr>
                <a:t>나로</a:t>
              </a:r>
              <a:endParaRPr lang="ko-KR" altLang="en-US" sz="1200">
                <a:solidFill>
                  <a:srgbClr val="a0a0a0"/>
                </a:solidFill>
                <a:highlight>
                  <a:schemeClr val="lt1"/>
                </a:highlight>
                <a:latin typeface="고양덕양 B"/>
                <a:ea typeface="고양덕양 B"/>
              </a:endParaRPr>
            </a:p>
          </p:txBody>
        </p:sp>
      </p:grpSp>
      <p:sp>
        <p:nvSpPr>
          <p:cNvPr id="132" name=""/>
          <p:cNvSpPr txBox="1"/>
          <p:nvPr/>
        </p:nvSpPr>
        <p:spPr>
          <a:xfrm>
            <a:off x="6781582" y="2789803"/>
            <a:ext cx="1793136" cy="952977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75000"/>
              </a:lnSpc>
              <a:defRPr/>
            </a:pPr>
            <a:r>
              <a:rPr lang="ko-KR" altLang="en-US" sz="3800">
                <a:ln w="19050" cap="flat" cmpd="sng" algn="ctr">
                  <a:solidFill>
                    <a:schemeClr val="accent4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4"/>
                </a:solidFill>
                <a:effectLst/>
                <a:latin typeface="KCC무럭무럭"/>
                <a:ea typeface="KCC무럭무럭"/>
              </a:rPr>
              <a:t>한컴</a:t>
            </a:r>
            <a:endParaRPr lang="ko-KR" altLang="en-US" sz="3800">
              <a:ln w="19050" cap="flat" cmpd="sng" algn="ctr">
                <a:solidFill>
                  <a:schemeClr val="accent4">
                    <a:shade val="20000"/>
                  </a:scheme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4"/>
              </a:solidFill>
              <a:effectLst/>
              <a:latin typeface="KCC무럭무럭"/>
              <a:ea typeface="KCC무럭무럭"/>
            </a:endParaRPr>
          </a:p>
          <a:p>
            <a:pPr>
              <a:lnSpc>
                <a:spcPct val="75000"/>
              </a:lnSpc>
              <a:defRPr/>
            </a:pPr>
            <a:r>
              <a:rPr lang="ko-KR" altLang="en-US" sz="3800">
                <a:ln w="19050" cap="flat" cmpd="sng" algn="ctr">
                  <a:solidFill>
                    <a:schemeClr val="accent4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4"/>
                </a:solidFill>
                <a:effectLst/>
                <a:latin typeface="KCC무럭무럭"/>
                <a:ea typeface="KCC무럭무럭"/>
              </a:rPr>
              <a:t>스페이스</a:t>
            </a:r>
            <a:endParaRPr lang="ko-KR" altLang="en-US" sz="3800">
              <a:ln w="19050" cap="flat" cmpd="sng" algn="ctr">
                <a:solidFill>
                  <a:schemeClr val="accent4">
                    <a:shade val="20000"/>
                  </a:scheme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4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146" name=""/>
          <p:cNvSpPr/>
          <p:nvPr/>
        </p:nvSpPr>
        <p:spPr>
          <a:xfrm>
            <a:off x="6337934" y="4116066"/>
            <a:ext cx="2990170" cy="341895"/>
          </a:xfrm>
          <a:prstGeom prst="wedgeRoundRectCallout">
            <a:avLst>
              <a:gd name="adj1" fmla="val -58719"/>
              <a:gd name="adj2" fmla="val -16348"/>
              <a:gd name="adj3" fmla="val 1666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>
                <a:latin typeface="한컴 고딕"/>
                <a:ea typeface="한컴 고딕"/>
              </a:rPr>
              <a:t>챗봇으로 검색</a:t>
            </a:r>
            <a:endParaRPr lang="ko-KR" altLang="en-US" sz="1400" b="1">
              <a:latin typeface="한컴 고딕"/>
              <a:ea typeface="한컴 고딕"/>
            </a:endParaRPr>
          </a:p>
        </p:txBody>
      </p:sp>
      <p:sp>
        <p:nvSpPr>
          <p:cNvPr id="147" name=""/>
          <p:cNvSpPr/>
          <p:nvPr/>
        </p:nvSpPr>
        <p:spPr>
          <a:xfrm>
            <a:off x="6337934" y="4991608"/>
            <a:ext cx="2990170" cy="341895"/>
          </a:xfrm>
          <a:prstGeom prst="wedgeRoundRectCallout">
            <a:avLst>
              <a:gd name="adj1" fmla="val -58719"/>
              <a:gd name="adj2" fmla="val -16348"/>
              <a:gd name="adj3" fmla="val 16667"/>
            </a:avLst>
          </a:prstGeom>
          <a:solidFill>
            <a:srgbClr val="e25d4a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r>
              <a:rPr lang="ko-KR" altLang="en-US" sz="14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한컴 애셋</a:t>
            </a:r>
            <a:r>
              <a:rPr lang="en-US" altLang="ko-KR" sz="14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:</a:t>
            </a:r>
            <a:r>
              <a:rPr lang="ko-KR" altLang="en-US" sz="1400" b="1">
                <a:solidFill>
                  <a:schemeClr val="lt1"/>
                </a:solidFill>
                <a:effectLst/>
                <a:latin typeface="한컴 고딕"/>
                <a:ea typeface="한컴 고딕"/>
              </a:rPr>
              <a:t> 다운로드 서식</a:t>
            </a:r>
            <a:endParaRPr lang="ko-KR" altLang="en-US" sz="1400" b="1">
              <a:solidFill>
                <a:schemeClr val="lt1"/>
              </a:solidFill>
              <a:effectLst/>
              <a:ea typeface="한컴 고딕"/>
            </a:endParaRPr>
          </a:p>
        </p:txBody>
      </p:sp>
      <p:sp>
        <p:nvSpPr>
          <p:cNvPr id="148" name=""/>
          <p:cNvSpPr/>
          <p:nvPr/>
        </p:nvSpPr>
        <p:spPr>
          <a:xfrm>
            <a:off x="6337934" y="5810000"/>
            <a:ext cx="2990170" cy="341895"/>
          </a:xfrm>
          <a:prstGeom prst="wedgeRoundRectCallout">
            <a:avLst>
              <a:gd name="adj1" fmla="val -58719"/>
              <a:gd name="adj2" fmla="val -16348"/>
              <a:gd name="adj3" fmla="val 16667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>
                <a:latin typeface="한컴 고딕"/>
                <a:ea typeface="한컴 고딕"/>
              </a:rPr>
              <a:t>문서 병합</a:t>
            </a:r>
            <a:endParaRPr lang="ko-KR" altLang="en-US" sz="1400" b="1">
              <a:latin typeface="한컴 고딕"/>
              <a:ea typeface="한컴 고딕"/>
            </a:endParaRPr>
          </a:p>
        </p:txBody>
      </p:sp>
      <p:grpSp>
        <p:nvGrpSpPr>
          <p:cNvPr id="158" name=""/>
          <p:cNvGrpSpPr/>
          <p:nvPr/>
        </p:nvGrpSpPr>
        <p:grpSpPr>
          <a:xfrm rot="0">
            <a:off x="5569682" y="4116066"/>
            <a:ext cx="566686" cy="566686"/>
            <a:chOff x="5569682" y="4116066"/>
            <a:chExt cx="566686" cy="566686"/>
          </a:xfrm>
        </p:grpSpPr>
        <p:pic>
          <p:nvPicPr>
            <p:cNvPr id="138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574765" y="4164086"/>
              <a:ext cx="518667" cy="518667"/>
            </a:xfrm>
            <a:prstGeom prst="rect">
              <a:avLst/>
            </a:prstGeom>
          </p:spPr>
        </p:pic>
        <p:sp>
          <p:nvSpPr>
            <p:cNvPr id="155" name=""/>
            <p:cNvSpPr/>
            <p:nvPr/>
          </p:nvSpPr>
          <p:spPr>
            <a:xfrm>
              <a:off x="5569682" y="4116066"/>
              <a:ext cx="566686" cy="566686"/>
            </a:xfrm>
            <a:prstGeom prst="ellipse">
              <a:avLst/>
            </a:prstGeom>
            <a:noFill/>
            <a:ln w="38100">
              <a:solidFill>
                <a:srgbClr val="67b1f4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59" name=""/>
          <p:cNvGrpSpPr/>
          <p:nvPr/>
        </p:nvGrpSpPr>
        <p:grpSpPr>
          <a:xfrm rot="0">
            <a:off x="5555083" y="4902493"/>
            <a:ext cx="581285" cy="566686"/>
            <a:chOff x="5555083" y="4902492"/>
            <a:chExt cx="581285" cy="566686"/>
          </a:xfrm>
        </p:grpSpPr>
        <p:pic>
          <p:nvPicPr>
            <p:cNvPr id="139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555083" y="4918461"/>
              <a:ext cx="534749" cy="534749"/>
            </a:xfrm>
            <a:prstGeom prst="rect">
              <a:avLst/>
            </a:prstGeom>
          </p:spPr>
        </p:pic>
        <p:sp>
          <p:nvSpPr>
            <p:cNvPr id="156" name=""/>
            <p:cNvSpPr/>
            <p:nvPr/>
          </p:nvSpPr>
          <p:spPr>
            <a:xfrm>
              <a:off x="5569682" y="4902492"/>
              <a:ext cx="566686" cy="566686"/>
            </a:xfrm>
            <a:prstGeom prst="ellipse">
              <a:avLst/>
            </a:prstGeom>
            <a:noFill/>
            <a:ln w="38100">
              <a:solidFill>
                <a:srgbClr val="67b1f4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60" name=""/>
          <p:cNvGrpSpPr/>
          <p:nvPr/>
        </p:nvGrpSpPr>
        <p:grpSpPr>
          <a:xfrm rot="0">
            <a:off x="5569682" y="5681722"/>
            <a:ext cx="566686" cy="566686"/>
            <a:chOff x="5569682" y="5681721"/>
            <a:chExt cx="566686" cy="566686"/>
          </a:xfrm>
        </p:grpSpPr>
        <p:pic>
          <p:nvPicPr>
            <p:cNvPr id="140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579207" y="5681721"/>
              <a:ext cx="486501" cy="486501"/>
            </a:xfrm>
            <a:prstGeom prst="rect">
              <a:avLst/>
            </a:prstGeom>
          </p:spPr>
        </p:pic>
        <p:sp>
          <p:nvSpPr>
            <p:cNvPr id="157" name=""/>
            <p:cNvSpPr/>
            <p:nvPr/>
          </p:nvSpPr>
          <p:spPr>
            <a:xfrm>
              <a:off x="5569682" y="5681721"/>
              <a:ext cx="566686" cy="566686"/>
            </a:xfrm>
            <a:prstGeom prst="ellipse">
              <a:avLst/>
            </a:prstGeom>
            <a:noFill/>
            <a:ln w="38100">
              <a:solidFill>
                <a:srgbClr val="67b1f4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61" name=""/>
          <p:cNvSpPr txBox="1"/>
          <p:nvPr/>
        </p:nvSpPr>
        <p:spPr>
          <a:xfrm>
            <a:off x="696282" y="1008627"/>
            <a:ext cx="5065898" cy="4848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75000"/>
              </a:lnSpc>
              <a:defRPr/>
            </a:pPr>
            <a:r>
              <a:rPr lang="ko-KR" altLang="en-US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전세계인과 자유롭게 대화</a:t>
            </a:r>
            <a:endParaRPr lang="ko-KR" altLang="en-US" sz="3500">
              <a:ln w="19050" cap="flat" cmpd="sng" algn="ctr">
                <a:solidFill>
                  <a:srgbClr val="ffff00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1"/>
              </a:solidFill>
              <a:effectLst/>
              <a:latin typeface="KCC무럭무럭"/>
              <a:ea typeface="KCC무럭무럭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 flipV="1">
            <a:off x="0" y="0"/>
            <a:ext cx="9906000" cy="181774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3155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텍스트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개체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: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입력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]-[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글상자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또는 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입력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]-[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워드숍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에서 작성한 글자</a:t>
            </a:r>
            <a:endParaRPr lang="ko-KR" altLang="en-US" sz="1900">
              <a:solidFill>
                <a:schemeClr val="dk1"/>
              </a:solidFill>
              <a:effectLst/>
              <a:latin typeface="고양덕양 EB"/>
              <a:ea typeface="고양덕양 EB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506729" y="2114991"/>
            <a:ext cx="5065898" cy="48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ko-KR" altLang="en-US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한컴 오피스 </a:t>
            </a:r>
            <a:r>
              <a:rPr lang="en-US" altLang="ko-KR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2020</a:t>
            </a:r>
            <a:r>
              <a:rPr lang="ko-KR" altLang="en-US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 </a:t>
            </a:r>
            <a:r>
              <a:rPr lang="en-US" altLang="ko-KR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-</a:t>
            </a:r>
            <a:r>
              <a:rPr lang="ko-KR" altLang="en-US" sz="3500">
                <a:ln w="19050" cap="flat" cmpd="sng" algn="ctr">
                  <a:solidFill>
                    <a:srgbClr val="ffff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1"/>
                </a:solidFill>
                <a:effectLst/>
                <a:latin typeface="KCC무럭무럭"/>
                <a:ea typeface="KCC무럭무럭"/>
              </a:rPr>
              <a:t> 한쇼</a:t>
            </a:r>
            <a:endParaRPr lang="ko-KR" altLang="en-US" sz="3500">
              <a:ln w="19050" cap="flat" cmpd="sng" algn="ctr">
                <a:solidFill>
                  <a:srgbClr val="ffff00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1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506729" y="2944107"/>
            <a:ext cx="5065898" cy="48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ko-KR" altLang="en-US" sz="350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accent2"/>
                </a:solidFill>
                <a:effectLst/>
                <a:latin typeface="KCC무럭무럭"/>
                <a:ea typeface="KCC무럭무럭"/>
              </a:rPr>
              <a:t>전세계인과 자유롭게 대화</a:t>
            </a:r>
            <a:endParaRPr lang="ko-KR" altLang="en-US" sz="3500">
              <a:ln w="1905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accent2"/>
              </a:solidFill>
              <a:effectLst/>
              <a:latin typeface="KCC무럭무럭"/>
              <a:ea typeface="KCC무럭무럭"/>
            </a:endParaRPr>
          </a:p>
        </p:txBody>
      </p:sp>
      <p:sp>
        <p:nvSpPr>
          <p:cNvPr id="169" name=""/>
          <p:cNvSpPr/>
          <p:nvPr/>
        </p:nvSpPr>
        <p:spPr>
          <a:xfrm>
            <a:off x="506729" y="3771119"/>
            <a:ext cx="8892541" cy="3713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defRPr/>
            </a:pPr>
            <a:r>
              <a:rPr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시간과 장소, 플랫폼의 한계를 벗어나 빠르고 스마트한</a:t>
            </a:r>
            <a:r>
              <a:rPr lang="ko-KR" altLang="en-US"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 </a:t>
            </a:r>
            <a:r>
              <a:rPr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문서 작업 환경을 지원합니다</a:t>
            </a:r>
            <a:endParaRPr sz="19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170" name=""/>
          <p:cNvSpPr/>
          <p:nvPr/>
        </p:nvSpPr>
        <p:spPr>
          <a:xfrm>
            <a:off x="506729" y="4521212"/>
            <a:ext cx="8892541" cy="5480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7b7b7b"/>
              </a:buClr>
              <a:buNone/>
              <a:defRPr/>
            </a:pPr>
            <a:r>
              <a:rPr sz="3000" b="1" spc="0">
                <a:solidFill>
                  <a:srgbClr val="ff6600"/>
                </a:solidFill>
                <a:effectLst/>
                <a:latin typeface="Arial"/>
                <a:ea typeface="한컴 고딕"/>
              </a:rPr>
              <a:t>시</a:t>
            </a:r>
            <a:r>
              <a:rPr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간과 장소, 플랫폼의 한계를 벗어나 빠르고 </a:t>
            </a:r>
            <a:r>
              <a:rPr sz="3000" b="1">
                <a:solidFill>
                  <a:srgbClr val="ff6600"/>
                </a:solidFill>
                <a:effectLst/>
                <a:latin typeface="Arial"/>
                <a:ea typeface="한컴 고딕"/>
              </a:rPr>
              <a:t>스마트한</a:t>
            </a:r>
            <a:r>
              <a:rPr lang="ko-KR" altLang="en-US"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 </a:t>
            </a:r>
            <a:r>
              <a:rPr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문서 작업 환경을 지</a:t>
            </a:r>
            <a:r>
              <a:rPr lang="ko-KR" altLang="en-US" sz="1900" b="1" spc="0">
                <a:solidFill>
                  <a:srgbClr val="7b7b7b"/>
                </a:solidFill>
                <a:effectLst/>
                <a:latin typeface="Arial"/>
                <a:ea typeface="한컴 고딕"/>
              </a:rPr>
              <a:t>원</a:t>
            </a:r>
            <a:endParaRPr lang="ko-KR" altLang="en-US" sz="1900" b="1" spc="0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sp>
        <p:nvSpPr>
          <p:cNvPr id="171" name=""/>
          <p:cNvSpPr/>
          <p:nvPr/>
        </p:nvSpPr>
        <p:spPr>
          <a:xfrm>
            <a:off x="506729" y="5580868"/>
            <a:ext cx="8892541" cy="3765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buClr>
                <a:srgbClr val="7b7b7b"/>
              </a:buClr>
              <a:buNone/>
              <a:defRPr/>
            </a:pPr>
            <a:r>
              <a:rPr sz="1900" b="1">
                <a:solidFill>
                  <a:srgbClr val="7b7b7b"/>
                </a:solidFill>
                <a:effectLst/>
                <a:latin typeface="Arial"/>
                <a:ea typeface="한컴 고딕"/>
              </a:rPr>
              <a:t>시간과 장소, 플랫폼의 </a:t>
            </a:r>
            <a:r>
              <a:rPr sz="1900" b="1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한계를 벗어나</a:t>
            </a:r>
            <a:r>
              <a:rPr sz="1900" b="1">
                <a:solidFill>
                  <a:srgbClr val="7b7b7b"/>
                </a:solidFill>
                <a:effectLst/>
                <a:latin typeface="Arial"/>
                <a:ea typeface="한컴 고딕"/>
              </a:rPr>
              <a:t> 빠르고 </a:t>
            </a:r>
            <a:r>
              <a:rPr sz="1900" b="1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스마트한</a:t>
            </a:r>
            <a:r>
              <a:rPr lang="ko-KR" altLang="en-US" sz="1900" b="1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 </a:t>
            </a:r>
            <a:r>
              <a:rPr sz="1900" b="1">
                <a:solidFill>
                  <a:srgbClr val="7b7b7b"/>
                </a:solidFill>
                <a:effectLst/>
                <a:highlight>
                  <a:srgbClr val="ffff00"/>
                </a:highlight>
                <a:latin typeface="Arial"/>
                <a:ea typeface="한컴 고딕"/>
              </a:rPr>
              <a:t>문서 작업 환경</a:t>
            </a:r>
            <a:r>
              <a:rPr sz="1900" b="1">
                <a:solidFill>
                  <a:srgbClr val="7b7b7b"/>
                </a:solidFill>
                <a:effectLst/>
                <a:latin typeface="Arial"/>
                <a:ea typeface="한컴 고딕"/>
              </a:rPr>
              <a:t>을 지</a:t>
            </a:r>
            <a:r>
              <a:rPr lang="ko-KR" altLang="en-US" sz="1900" b="1">
                <a:solidFill>
                  <a:srgbClr val="7b7b7b"/>
                </a:solidFill>
                <a:effectLst/>
                <a:latin typeface="Arial"/>
                <a:ea typeface="한컴 고딕"/>
              </a:rPr>
              <a:t>원</a:t>
            </a:r>
            <a:endParaRPr lang="ko-KR" altLang="en-US" sz="1900" b="1">
              <a:solidFill>
                <a:srgbClr val="7b7b7b"/>
              </a:solidFill>
              <a:effectLst/>
              <a:latin typeface="Arial"/>
              <a:ea typeface="한컴 고딕"/>
            </a:endParaRPr>
          </a:p>
        </p:txBody>
      </p:sp>
      <p:pic>
        <p:nvPicPr>
          <p:cNvPr id="17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2502" y="656458"/>
            <a:ext cx="2886075" cy="951276"/>
          </a:xfrm>
          <a:prstGeom prst="rect">
            <a:avLst/>
          </a:prstGeom>
          <a:ln>
            <a:solidFill>
              <a:srgbClr val="7b7b7b"/>
            </a:solidFill>
          </a:ln>
        </p:spPr>
      </p:pic>
      <p:pic>
        <p:nvPicPr>
          <p:cNvPr id="17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12716" y="656458"/>
            <a:ext cx="6086554" cy="967399"/>
          </a:xfrm>
          <a:prstGeom prst="rect">
            <a:avLst/>
          </a:prstGeom>
          <a:ln>
            <a:solidFill>
              <a:srgbClr val="7b7b7b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 flipV="1">
            <a:off x="0" y="0"/>
            <a:ext cx="9906000" cy="181774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3155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도형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개체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: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입력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]-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도형 목록에서 작성한 도형개체</a:t>
            </a:r>
            <a:endParaRPr lang="ko-KR" altLang="en-US" sz="1900">
              <a:solidFill>
                <a:schemeClr val="dk1"/>
              </a:solidFill>
              <a:effectLst/>
              <a:latin typeface="고양덕양 EB"/>
              <a:ea typeface="고양덕양 EB"/>
            </a:endParaRPr>
          </a:p>
        </p:txBody>
      </p:sp>
      <p:sp>
        <p:nvSpPr>
          <p:cNvPr id="175" name=""/>
          <p:cNvSpPr/>
          <p:nvPr/>
        </p:nvSpPr>
        <p:spPr>
          <a:xfrm>
            <a:off x="472939" y="2114661"/>
            <a:ext cx="1076214" cy="1076214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01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76" name=""/>
          <p:cNvSpPr/>
          <p:nvPr/>
        </p:nvSpPr>
        <p:spPr>
          <a:xfrm>
            <a:off x="1871923" y="2114661"/>
            <a:ext cx="1076214" cy="1076214"/>
          </a:xfrm>
          <a:prstGeom prst="ellipse">
            <a:avLst/>
          </a:prstGeom>
          <a:solidFill>
            <a:schemeClr val="lt1"/>
          </a:solidFill>
          <a:ln w="12700">
            <a:solidFill>
              <a:srgbClr val="7b7b7b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02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77" name=""/>
          <p:cNvSpPr/>
          <p:nvPr/>
        </p:nvSpPr>
        <p:spPr>
          <a:xfrm>
            <a:off x="3270908" y="2114661"/>
            <a:ext cx="1076214" cy="1076214"/>
          </a:xfrm>
          <a:prstGeom prst="ellipse">
            <a:avLst/>
          </a:prstGeom>
          <a:solidFill>
            <a:srgbClr val="6c4c2c"/>
          </a:solidFill>
          <a:ln>
            <a:solidFill>
              <a:schemeClr val="accent1">
                <a:shade val="20000"/>
              </a:schemeClr>
            </a:solidFill>
            <a:prstDash val="sysDot"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r>
              <a:rPr lang="en-US" altLang="ko-KR" sz="3900" b="1" spc="-300">
                <a:solidFill>
                  <a:schemeClr val="lt1"/>
                </a:solidFill>
                <a:effectLst/>
                <a:latin typeface="고양덕양 EB"/>
                <a:ea typeface="고양덕양 EB"/>
              </a:rPr>
              <a:t>03</a:t>
            </a:r>
            <a:endParaRPr lang="en-US" altLang="ko-KR" sz="3900" b="1" spc="-300">
              <a:solidFill>
                <a:schemeClr val="lt1"/>
              </a:solidFill>
              <a:effectLst/>
              <a:ea typeface="고양덕양 EB"/>
            </a:endParaRPr>
          </a:p>
        </p:txBody>
      </p:sp>
      <p:sp>
        <p:nvSpPr>
          <p:cNvPr id="178" name=""/>
          <p:cNvSpPr/>
          <p:nvPr/>
        </p:nvSpPr>
        <p:spPr>
          <a:xfrm>
            <a:off x="5369719" y="2114661"/>
            <a:ext cx="1076214" cy="1076214"/>
          </a:xfrm>
          <a:prstGeom prst="ellipse">
            <a:avLst/>
          </a:prstGeom>
          <a:solidFill>
            <a:schemeClr val="lt1"/>
          </a:solidFill>
          <a:ln w="76200">
            <a:solidFill>
              <a:srgbClr val="7b7b7b"/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01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79" name=""/>
          <p:cNvSpPr/>
          <p:nvPr/>
        </p:nvSpPr>
        <p:spPr>
          <a:xfrm>
            <a:off x="6768703" y="2114661"/>
            <a:ext cx="1076214" cy="1076214"/>
          </a:xfrm>
          <a:prstGeom prst="ellipse">
            <a:avLst/>
          </a:prstGeom>
          <a:solidFill>
            <a:schemeClr val="lt1"/>
          </a:solidFill>
          <a:ln w="76200">
            <a:solidFill>
              <a:srgbClr val="7b7b7b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dk2"/>
              </a:buClr>
              <a:buNone/>
              <a:defRPr/>
            </a:pPr>
            <a:r>
              <a:rPr lang="en-US" altLang="ko-KR" sz="3900" b="1" spc="-300">
                <a:solidFill>
                  <a:schemeClr val="dk2"/>
                </a:solidFill>
                <a:effectLst/>
                <a:latin typeface="고양덕양 EB"/>
                <a:ea typeface="고양덕양 EB"/>
              </a:rPr>
              <a:t>02</a:t>
            </a:r>
            <a:endParaRPr lang="en-US" altLang="ko-KR" sz="3900" b="1" spc="-300">
              <a:solidFill>
                <a:schemeClr val="dk2"/>
              </a:solidFill>
              <a:effectLst/>
              <a:ea typeface="고양덕양 EB"/>
            </a:endParaRPr>
          </a:p>
        </p:txBody>
      </p:sp>
      <p:sp>
        <p:nvSpPr>
          <p:cNvPr id="180" name=""/>
          <p:cNvSpPr/>
          <p:nvPr/>
        </p:nvSpPr>
        <p:spPr>
          <a:xfrm>
            <a:off x="8167687" y="2114661"/>
            <a:ext cx="1076214" cy="1076214"/>
          </a:xfrm>
          <a:prstGeom prst="ellipse">
            <a:avLst/>
          </a:prstGeom>
          <a:solidFill>
            <a:srgbClr val="6c4c2c"/>
          </a:solidFill>
          <a:ln>
            <a:solidFill>
              <a:schemeClr val="accent1">
                <a:shade val="20000"/>
              </a:schemeClr>
            </a:solidFill>
            <a:prstDash val="sysDot"/>
          </a:ln>
          <a:effectLst/>
          <a:extLst>
            <a:ext uri="49926C4B-DF97-48ae-9DD6-E73424213832">
              <hp:hncExtEffects xmlns:hp="http://schemas.haansoft.com/office/presentation/8.0">
                <hd:hncFillOverlay xmlns:hd="http://schemas.haansoft.com/office/drawingml/8.0" r:id="rId2"/>
              </hp:hncExtEffects>
            </a:ext>
          </a:ex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lt1"/>
                </a:solidFill>
                <a:latin typeface="고양덕양 EB"/>
                <a:ea typeface="고양덕양 EB"/>
              </a:rPr>
              <a:t>03</a:t>
            </a:r>
            <a:endParaRPr lang="en-US" altLang="ko-KR" sz="3900" b="1" spc="-300">
              <a:solidFill>
                <a:schemeClr val="lt1"/>
              </a:solidFill>
              <a:latin typeface="고양덕양 EB"/>
              <a:ea typeface="고양덕양 EB"/>
            </a:endParaRPr>
          </a:p>
        </p:txBody>
      </p:sp>
      <p:pic>
        <p:nvPicPr>
          <p:cNvPr id="18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1552" y="512445"/>
            <a:ext cx="5076825" cy="1133475"/>
          </a:xfrm>
          <a:prstGeom prst="rect">
            <a:avLst/>
          </a:prstGeom>
        </p:spPr>
      </p:pic>
      <p:pic>
        <p:nvPicPr>
          <p:cNvPr id="18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07826" y="493395"/>
            <a:ext cx="3137297" cy="1174924"/>
          </a:xfrm>
          <a:prstGeom prst="rect">
            <a:avLst/>
          </a:prstGeom>
          <a:ln>
            <a:solidFill>
              <a:srgbClr val="7b7b7b"/>
            </a:solidFill>
          </a:ln>
        </p:spPr>
      </p:pic>
      <p:sp>
        <p:nvSpPr>
          <p:cNvPr id="189" name=""/>
          <p:cNvSpPr/>
          <p:nvPr/>
        </p:nvSpPr>
        <p:spPr>
          <a:xfrm>
            <a:off x="472939" y="5031692"/>
            <a:ext cx="1076214" cy="1076214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01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90" name=""/>
          <p:cNvSpPr/>
          <p:nvPr/>
        </p:nvSpPr>
        <p:spPr>
          <a:xfrm>
            <a:off x="1871923" y="5031692"/>
            <a:ext cx="1076214" cy="1076214"/>
          </a:xfrm>
          <a:prstGeom prst="ellipse">
            <a:avLst/>
          </a:prstGeom>
          <a:solidFill>
            <a:schemeClr val="lt1"/>
          </a:solidFill>
          <a:ln w="12700">
            <a:solidFill>
              <a:srgbClr val="7b7b7b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900" b="1" spc="-300">
                <a:solidFill>
                  <a:schemeClr val="dk2"/>
                </a:solidFill>
                <a:latin typeface="고양덕양 EB"/>
                <a:ea typeface="고양덕양 EB"/>
              </a:rPr>
              <a:t>02</a:t>
            </a:r>
            <a:endParaRPr lang="en-US" altLang="ko-KR" sz="3900" b="1" spc="-300">
              <a:solidFill>
                <a:schemeClr val="dk2"/>
              </a:solidFill>
              <a:latin typeface="고양덕양 EB"/>
              <a:ea typeface="고양덕양 EB"/>
            </a:endParaRPr>
          </a:p>
        </p:txBody>
      </p:sp>
      <p:sp>
        <p:nvSpPr>
          <p:cNvPr id="191" name=""/>
          <p:cNvSpPr/>
          <p:nvPr/>
        </p:nvSpPr>
        <p:spPr>
          <a:xfrm>
            <a:off x="3270908" y="5031692"/>
            <a:ext cx="1076214" cy="1076214"/>
          </a:xfrm>
          <a:prstGeom prst="ellipse">
            <a:avLst/>
          </a:prstGeom>
          <a:solidFill>
            <a:srgbClr val="6c4c2c"/>
          </a:solidFill>
          <a:ln>
            <a:solidFill>
              <a:schemeClr val="accent1">
                <a:shade val="20000"/>
              </a:schemeClr>
            </a:solidFill>
            <a:prstDash val="sysDot"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r>
              <a:rPr lang="en-US" altLang="ko-KR" sz="3900" b="1" spc="-300">
                <a:solidFill>
                  <a:schemeClr val="lt1"/>
                </a:solidFill>
                <a:effectLst/>
                <a:latin typeface="고양덕양 EB"/>
                <a:ea typeface="고양덕양 EB"/>
              </a:rPr>
              <a:t>03</a:t>
            </a:r>
            <a:endParaRPr lang="en-US" altLang="ko-KR" sz="3900" b="1" spc="-300">
              <a:solidFill>
                <a:schemeClr val="lt1"/>
              </a:solidFill>
              <a:effectLst/>
              <a:ea typeface="고양덕양 EB"/>
            </a:endParaRPr>
          </a:p>
        </p:txBody>
      </p:sp>
      <p:pic>
        <p:nvPicPr>
          <p:cNvPr id="195" name=""/>
          <p:cNvPicPr>
            <a:picLocks noChangeAspect="1"/>
          </p:cNvPicPr>
          <p:nvPr/>
        </p:nvPicPr>
        <p:blipFill rotWithShape="1">
          <a:blip r:embed="rId5"/>
          <a:srcRect l="730"/>
          <a:stretch>
            <a:fillRect/>
          </a:stretch>
        </p:blipFill>
        <p:spPr>
          <a:xfrm>
            <a:off x="5719680" y="3924411"/>
            <a:ext cx="3539566" cy="2731182"/>
          </a:xfrm>
          <a:prstGeom prst="rect">
            <a:avLst/>
          </a:prstGeom>
          <a:ln>
            <a:solidFill>
              <a:srgbClr val="7b7b7b"/>
            </a:solidFill>
          </a:ln>
        </p:spPr>
      </p:pic>
      <p:sp>
        <p:nvSpPr>
          <p:cNvPr id="196" name=""/>
          <p:cNvSpPr txBox="1"/>
          <p:nvPr/>
        </p:nvSpPr>
        <p:spPr>
          <a:xfrm>
            <a:off x="0" y="3429000"/>
            <a:ext cx="9906000" cy="369573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ko-KR" altLang="en-US" sz="1900">
                <a:solidFill>
                  <a:schemeClr val="lt1"/>
                </a:solidFill>
                <a:effectLst/>
                <a:latin typeface="고양덕양 EB"/>
                <a:ea typeface="고양덕양 EB"/>
              </a:rPr>
              <a:t>   작성된 도형은 선택하여 도형모양을 변경할수도 있음</a:t>
            </a:r>
            <a:r>
              <a:rPr lang="en-US" altLang="ko-KR" sz="1900">
                <a:solidFill>
                  <a:schemeClr val="lt1"/>
                </a:solidFill>
                <a:effectLst/>
                <a:latin typeface="고양덕양 EB"/>
                <a:ea typeface="고양덕양 EB"/>
              </a:rPr>
              <a:t>.</a:t>
            </a:r>
            <a:endParaRPr lang="en-US" altLang="ko-KR" sz="1900">
              <a:solidFill>
                <a:schemeClr val="lt1"/>
              </a:solidFill>
              <a:effectLst/>
              <a:latin typeface="고양덕양 EB"/>
              <a:ea typeface="고양덕양 E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 flipV="1">
            <a:off x="0" y="0"/>
            <a:ext cx="9906000" cy="174117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33155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그림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개체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: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입력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]-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그림에서 작성한 개체</a:t>
            </a:r>
            <a:endParaRPr lang="ko-KR" altLang="en-US" sz="1900">
              <a:solidFill>
                <a:schemeClr val="dk1"/>
              </a:solidFill>
              <a:effectLst/>
              <a:latin typeface="고양덕양 EB"/>
              <a:ea typeface="고양덕양 EB"/>
            </a:endParaRPr>
          </a:p>
        </p:txBody>
      </p:sp>
      <p:pic>
        <p:nvPicPr>
          <p:cNvPr id="19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1552" y="2217420"/>
            <a:ext cx="2773318" cy="1805118"/>
          </a:xfrm>
          <a:prstGeom prst="rect">
            <a:avLst/>
          </a:prstGeom>
          <a:ln>
            <a:solidFill>
              <a:srgbClr val="7b7b7b"/>
            </a:solidFill>
          </a:ln>
        </p:spPr>
      </p:pic>
      <p:pic>
        <p:nvPicPr>
          <p:cNvPr id="19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3824" y="512445"/>
            <a:ext cx="9658350" cy="1133475"/>
          </a:xfrm>
          <a:prstGeom prst="rect">
            <a:avLst/>
          </a:prstGeom>
        </p:spPr>
      </p:pic>
      <p:pic>
        <p:nvPicPr>
          <p:cNvPr id="192" name=""/>
          <p:cNvPicPr>
            <a:picLocks noChangeAspect="1"/>
          </p:cNvPicPr>
          <p:nvPr/>
        </p:nvPicPr>
        <p:blipFill rotWithShape="1">
          <a:blip r:embed="rId4"/>
          <a:srcRect r="79270" b="66750"/>
          <a:stretch>
            <a:fillRect/>
          </a:stretch>
        </p:blipFill>
        <p:spPr>
          <a:xfrm>
            <a:off x="3594105" y="2221055"/>
            <a:ext cx="1053541" cy="1099705"/>
          </a:xfrm>
          <a:prstGeom prst="rect">
            <a:avLst/>
          </a:prstGeom>
          <a:ln>
            <a:solidFill>
              <a:srgbClr val="7b7b7b"/>
            </a:solidFill>
          </a:ln>
        </p:spPr>
      </p:pic>
      <p:pic>
        <p:nvPicPr>
          <p:cNvPr id="193" name=""/>
          <p:cNvPicPr>
            <a:picLocks noChangeAspect="1"/>
          </p:cNvPicPr>
          <p:nvPr/>
        </p:nvPicPr>
        <p:blipFill rotWithShape="1">
          <a:blip r:embed="rId5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2">
                    <hd:imgEffect xmlns:hd="http://schemas.haansoft.com/office/drawingml/8.0">
                      <hd:artEffectTexturizer/>
                    </hd:imgEffect>
                  </hd:imgLayer>
                </hp:hncPhoto>
              </a:ext>
            </a:extLst>
          </a:blip>
          <a:srcRect r="32200" b="66750"/>
          <a:stretch>
            <a:fillRect/>
          </a:stretch>
        </p:blipFill>
        <p:spPr>
          <a:xfrm>
            <a:off x="3594105" y="3965861"/>
            <a:ext cx="3445374" cy="1099705"/>
          </a:xfrm>
          <a:prstGeom prst="rect">
            <a:avLst/>
          </a:prstGeom>
        </p:spPr>
      </p:pic>
      <p:pic>
        <p:nvPicPr>
          <p:cNvPr id="194" name="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2">
                    <hd:imgEffect xmlns:hd="http://schemas.haansoft.com/office/drawingml/8.0">
                      <hd:artEffectTexturizer/>
                    </hd:imgEffect>
                  </hd:imgLayer>
                </hp:hncPhoto>
              </a:ext>
            </a:extLst>
          </a:blip>
          <a:srcRect r="32200" b="66750"/>
          <a:stretch>
            <a:fillRect/>
          </a:stretch>
        </p:blipFill>
        <p:spPr>
          <a:xfrm>
            <a:off x="3594105" y="5436870"/>
            <a:ext cx="3445374" cy="1099705"/>
          </a:xfrm>
          <a:prstGeom prst="rect">
            <a:avLst/>
          </a:prstGeom>
        </p:spPr>
      </p:pic>
      <p:sp>
        <p:nvSpPr>
          <p:cNvPr id="196" name=""/>
          <p:cNvSpPr txBox="1"/>
          <p:nvPr/>
        </p:nvSpPr>
        <p:spPr>
          <a:xfrm>
            <a:off x="3594103" y="3700539"/>
            <a:ext cx="3445375" cy="26532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고급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효과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3594103" y="5166266"/>
            <a:ext cx="3445375" cy="27060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색조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효과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pic>
        <p:nvPicPr>
          <p:cNvPr id="198" name=""/>
          <p:cNvPicPr>
            <a:picLocks noChangeAspect="1"/>
          </p:cNvPicPr>
          <p:nvPr/>
        </p:nvPicPr>
        <p:blipFill rotWithShape="1">
          <a:blip r:embed="rId7"/>
          <a:srcRect l="11390" t="8640" r="46550" b="39850"/>
          <a:stretch>
            <a:fillRect/>
          </a:stretch>
        </p:blipFill>
        <p:spPr>
          <a:xfrm>
            <a:off x="4794538" y="2323985"/>
            <a:ext cx="1386417" cy="1105015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9554" h="1705570">
                <a:moveTo>
                  <a:pt x="730838" y="95342"/>
                </a:moveTo>
                <a:cubicBezTo>
                  <a:pt x="706829" y="95342"/>
                  <a:pt x="395428" y="94636"/>
                  <a:pt x="370714" y="95342"/>
                </a:cubicBezTo>
                <a:cubicBezTo>
                  <a:pt x="346000" y="96048"/>
                  <a:pt x="361535" y="105229"/>
                  <a:pt x="360123" y="105935"/>
                </a:cubicBezTo>
                <a:cubicBezTo>
                  <a:pt x="358710" y="106641"/>
                  <a:pt x="351649" y="105229"/>
                  <a:pt x="349531" y="105935"/>
                </a:cubicBezTo>
                <a:cubicBezTo>
                  <a:pt x="347412" y="106641"/>
                  <a:pt x="330466" y="115822"/>
                  <a:pt x="328347" y="116529"/>
                </a:cubicBezTo>
                <a:cubicBezTo>
                  <a:pt x="326229" y="117235"/>
                  <a:pt x="319873" y="115116"/>
                  <a:pt x="317755" y="116529"/>
                </a:cubicBezTo>
                <a:cubicBezTo>
                  <a:pt x="315636" y="117941"/>
                  <a:pt x="300102" y="136304"/>
                  <a:pt x="296571" y="137717"/>
                </a:cubicBezTo>
                <a:cubicBezTo>
                  <a:pt x="293041" y="139129"/>
                  <a:pt x="267620" y="137010"/>
                  <a:pt x="264796" y="137717"/>
                </a:cubicBezTo>
                <a:cubicBezTo>
                  <a:pt x="261971" y="138422"/>
                  <a:pt x="257029" y="147603"/>
                  <a:pt x="254204" y="148310"/>
                </a:cubicBezTo>
                <a:cubicBezTo>
                  <a:pt x="251380" y="149016"/>
                  <a:pt x="226665" y="146897"/>
                  <a:pt x="222428" y="148310"/>
                </a:cubicBezTo>
                <a:cubicBezTo>
                  <a:pt x="218191" y="149722"/>
                  <a:pt x="193477" y="167379"/>
                  <a:pt x="190653" y="169498"/>
                </a:cubicBezTo>
                <a:cubicBezTo>
                  <a:pt x="187828" y="171616"/>
                  <a:pt x="182179" y="179384"/>
                  <a:pt x="180061" y="180091"/>
                </a:cubicBezTo>
                <a:cubicBezTo>
                  <a:pt x="177942" y="180796"/>
                  <a:pt x="161702" y="178677"/>
                  <a:pt x="158878" y="180091"/>
                </a:cubicBezTo>
                <a:cubicBezTo>
                  <a:pt x="156053" y="181503"/>
                  <a:pt x="139812" y="199865"/>
                  <a:pt x="137694" y="201278"/>
                </a:cubicBezTo>
                <a:cubicBezTo>
                  <a:pt x="135575" y="202690"/>
                  <a:pt x="128514" y="200572"/>
                  <a:pt x="127102" y="201278"/>
                </a:cubicBezTo>
                <a:cubicBezTo>
                  <a:pt x="125689" y="201984"/>
                  <a:pt x="118628" y="210458"/>
                  <a:pt x="116510" y="211871"/>
                </a:cubicBezTo>
                <a:cubicBezTo>
                  <a:pt x="114392" y="213283"/>
                  <a:pt x="97445" y="221052"/>
                  <a:pt x="95326" y="222465"/>
                </a:cubicBezTo>
                <a:cubicBezTo>
                  <a:pt x="93208" y="223877"/>
                  <a:pt x="86146" y="231646"/>
                  <a:pt x="84734" y="233059"/>
                </a:cubicBezTo>
                <a:cubicBezTo>
                  <a:pt x="83322" y="234471"/>
                  <a:pt x="76261" y="242239"/>
                  <a:pt x="74143" y="243652"/>
                </a:cubicBezTo>
                <a:cubicBezTo>
                  <a:pt x="72024" y="245065"/>
                  <a:pt x="55077" y="252833"/>
                  <a:pt x="52959" y="254246"/>
                </a:cubicBezTo>
                <a:cubicBezTo>
                  <a:pt x="50840" y="255658"/>
                  <a:pt x="43779" y="263428"/>
                  <a:pt x="42367" y="264840"/>
                </a:cubicBezTo>
                <a:cubicBezTo>
                  <a:pt x="40955" y="266252"/>
                  <a:pt x="33187" y="274020"/>
                  <a:pt x="31775" y="275433"/>
                </a:cubicBezTo>
                <a:cubicBezTo>
                  <a:pt x="30363" y="276846"/>
                  <a:pt x="21889" y="283202"/>
                  <a:pt x="21183" y="286027"/>
                </a:cubicBezTo>
                <a:cubicBezTo>
                  <a:pt x="20477" y="288852"/>
                  <a:pt x="21889" y="314983"/>
                  <a:pt x="21183" y="317807"/>
                </a:cubicBezTo>
                <a:cubicBezTo>
                  <a:pt x="20477" y="320632"/>
                  <a:pt x="11297" y="324870"/>
                  <a:pt x="10591" y="328402"/>
                </a:cubicBezTo>
                <a:cubicBezTo>
                  <a:pt x="9885" y="331932"/>
                  <a:pt x="11297" y="367244"/>
                  <a:pt x="10591" y="370776"/>
                </a:cubicBezTo>
                <a:cubicBezTo>
                  <a:pt x="9885" y="374307"/>
                  <a:pt x="706" y="361595"/>
                  <a:pt x="0" y="381369"/>
                </a:cubicBezTo>
                <a:cubicBezTo>
                  <a:pt x="-706" y="401144"/>
                  <a:pt x="-706" y="647622"/>
                  <a:pt x="0" y="667397"/>
                </a:cubicBezTo>
                <a:cubicBezTo>
                  <a:pt x="706" y="687172"/>
                  <a:pt x="9179" y="675872"/>
                  <a:pt x="10591" y="677990"/>
                </a:cubicBezTo>
                <a:cubicBezTo>
                  <a:pt x="12003" y="680109"/>
                  <a:pt x="11298" y="682933"/>
                  <a:pt x="21183" y="699177"/>
                </a:cubicBezTo>
                <a:cubicBezTo>
                  <a:pt x="31069" y="715421"/>
                  <a:pt x="148992" y="905400"/>
                  <a:pt x="158878" y="921644"/>
                </a:cubicBezTo>
                <a:cubicBezTo>
                  <a:pt x="168763" y="937887"/>
                  <a:pt x="167351" y="940712"/>
                  <a:pt x="169469" y="942831"/>
                </a:cubicBezTo>
                <a:cubicBezTo>
                  <a:pt x="171587" y="944949"/>
                  <a:pt x="189241" y="952011"/>
                  <a:pt x="190653" y="953424"/>
                </a:cubicBezTo>
                <a:cubicBezTo>
                  <a:pt x="192065" y="954836"/>
                  <a:pt x="189947" y="961899"/>
                  <a:pt x="190653" y="964018"/>
                </a:cubicBezTo>
                <a:cubicBezTo>
                  <a:pt x="191359" y="966136"/>
                  <a:pt x="199832" y="983086"/>
                  <a:pt x="201244" y="985205"/>
                </a:cubicBezTo>
                <a:cubicBezTo>
                  <a:pt x="202657" y="987323"/>
                  <a:pt x="210424" y="993680"/>
                  <a:pt x="211837" y="995799"/>
                </a:cubicBezTo>
                <a:cubicBezTo>
                  <a:pt x="213249" y="997917"/>
                  <a:pt x="220310" y="1014161"/>
                  <a:pt x="222428" y="1016987"/>
                </a:cubicBezTo>
                <a:cubicBezTo>
                  <a:pt x="224546" y="1019811"/>
                  <a:pt x="242200" y="1036054"/>
                  <a:pt x="243612" y="1038173"/>
                </a:cubicBezTo>
                <a:cubicBezTo>
                  <a:pt x="245024" y="1040291"/>
                  <a:pt x="242200" y="1046648"/>
                  <a:pt x="243612" y="1048767"/>
                </a:cubicBezTo>
                <a:cubicBezTo>
                  <a:pt x="245024" y="1050886"/>
                  <a:pt x="262677" y="1067835"/>
                  <a:pt x="264796" y="1069954"/>
                </a:cubicBezTo>
                <a:cubicBezTo>
                  <a:pt x="266914" y="1072072"/>
                  <a:pt x="273975" y="1078429"/>
                  <a:pt x="275387" y="1080547"/>
                </a:cubicBezTo>
                <a:cubicBezTo>
                  <a:pt x="276800" y="1082665"/>
                  <a:pt x="284567" y="1099616"/>
                  <a:pt x="285980" y="1101735"/>
                </a:cubicBezTo>
                <a:cubicBezTo>
                  <a:pt x="287392" y="1103853"/>
                  <a:pt x="294453" y="1110210"/>
                  <a:pt x="296571" y="1112329"/>
                </a:cubicBezTo>
                <a:cubicBezTo>
                  <a:pt x="298689" y="1114447"/>
                  <a:pt x="314224" y="1129278"/>
                  <a:pt x="317755" y="1133516"/>
                </a:cubicBezTo>
                <a:cubicBezTo>
                  <a:pt x="321285" y="1137752"/>
                  <a:pt x="346706" y="1172358"/>
                  <a:pt x="349531" y="1175890"/>
                </a:cubicBezTo>
                <a:cubicBezTo>
                  <a:pt x="352355" y="1179421"/>
                  <a:pt x="358004" y="1184365"/>
                  <a:pt x="360123" y="1186484"/>
                </a:cubicBezTo>
                <a:cubicBezTo>
                  <a:pt x="362241" y="1188602"/>
                  <a:pt x="378482" y="1204846"/>
                  <a:pt x="381306" y="1207671"/>
                </a:cubicBezTo>
                <a:cubicBezTo>
                  <a:pt x="384131" y="1210496"/>
                  <a:pt x="400372" y="1226739"/>
                  <a:pt x="402490" y="1228858"/>
                </a:cubicBezTo>
                <a:cubicBezTo>
                  <a:pt x="404608" y="1230976"/>
                  <a:pt x="410963" y="1236628"/>
                  <a:pt x="413081" y="1239452"/>
                </a:cubicBezTo>
                <a:cubicBezTo>
                  <a:pt x="415200" y="1242277"/>
                  <a:pt x="432147" y="1268407"/>
                  <a:pt x="434265" y="1271232"/>
                </a:cubicBezTo>
                <a:cubicBezTo>
                  <a:pt x="436384" y="1274057"/>
                  <a:pt x="442739" y="1280413"/>
                  <a:pt x="444858" y="1281826"/>
                </a:cubicBezTo>
                <a:cubicBezTo>
                  <a:pt x="446976" y="1283239"/>
                  <a:pt x="464629" y="1291007"/>
                  <a:pt x="466041" y="1292420"/>
                </a:cubicBezTo>
                <a:cubicBezTo>
                  <a:pt x="467453" y="1293832"/>
                  <a:pt x="465335" y="1301601"/>
                  <a:pt x="466041" y="1303014"/>
                </a:cubicBezTo>
                <a:cubicBezTo>
                  <a:pt x="466747" y="1304426"/>
                  <a:pt x="474514" y="1310782"/>
                  <a:pt x="476633" y="1313607"/>
                </a:cubicBezTo>
                <a:cubicBezTo>
                  <a:pt x="478751" y="1316432"/>
                  <a:pt x="495698" y="1343269"/>
                  <a:pt x="497817" y="1345388"/>
                </a:cubicBezTo>
                <a:cubicBezTo>
                  <a:pt x="499935" y="1347506"/>
                  <a:pt x="506290" y="1343975"/>
                  <a:pt x="508408" y="1345388"/>
                </a:cubicBezTo>
                <a:cubicBezTo>
                  <a:pt x="510527" y="1346800"/>
                  <a:pt x="527474" y="1363749"/>
                  <a:pt x="529592" y="1366575"/>
                </a:cubicBezTo>
                <a:cubicBezTo>
                  <a:pt x="531710" y="1369399"/>
                  <a:pt x="538066" y="1384937"/>
                  <a:pt x="540184" y="1387762"/>
                </a:cubicBezTo>
                <a:cubicBezTo>
                  <a:pt x="542302" y="1390587"/>
                  <a:pt x="559955" y="1406831"/>
                  <a:pt x="561367" y="1408949"/>
                </a:cubicBezTo>
                <a:cubicBezTo>
                  <a:pt x="562780" y="1411068"/>
                  <a:pt x="560661" y="1418130"/>
                  <a:pt x="561367" y="1419543"/>
                </a:cubicBezTo>
                <a:cubicBezTo>
                  <a:pt x="562074" y="1420955"/>
                  <a:pt x="570547" y="1428724"/>
                  <a:pt x="571960" y="1430137"/>
                </a:cubicBezTo>
                <a:cubicBezTo>
                  <a:pt x="573372" y="1431550"/>
                  <a:pt x="581139" y="1439317"/>
                  <a:pt x="582551" y="1440730"/>
                </a:cubicBezTo>
                <a:cubicBezTo>
                  <a:pt x="583964" y="1442143"/>
                  <a:pt x="591731" y="1449911"/>
                  <a:pt x="593143" y="1451324"/>
                </a:cubicBezTo>
                <a:cubicBezTo>
                  <a:pt x="594556" y="1452736"/>
                  <a:pt x="602323" y="1461211"/>
                  <a:pt x="603735" y="1461917"/>
                </a:cubicBezTo>
                <a:cubicBezTo>
                  <a:pt x="605147" y="1462623"/>
                  <a:pt x="612915" y="1461211"/>
                  <a:pt x="614327" y="1461917"/>
                </a:cubicBezTo>
                <a:cubicBezTo>
                  <a:pt x="615739" y="1462623"/>
                  <a:pt x="623506" y="1471098"/>
                  <a:pt x="624919" y="1472511"/>
                </a:cubicBezTo>
                <a:cubicBezTo>
                  <a:pt x="626331" y="1473924"/>
                  <a:pt x="634098" y="1481692"/>
                  <a:pt x="635511" y="1483105"/>
                </a:cubicBezTo>
                <a:cubicBezTo>
                  <a:pt x="636923" y="1484517"/>
                  <a:pt x="644690" y="1492992"/>
                  <a:pt x="646103" y="1493699"/>
                </a:cubicBezTo>
                <a:cubicBezTo>
                  <a:pt x="647515" y="1494405"/>
                  <a:pt x="654576" y="1492992"/>
                  <a:pt x="656694" y="1493699"/>
                </a:cubicBezTo>
                <a:cubicBezTo>
                  <a:pt x="658812" y="1494405"/>
                  <a:pt x="675759" y="1502879"/>
                  <a:pt x="677878" y="1504292"/>
                </a:cubicBezTo>
                <a:cubicBezTo>
                  <a:pt x="679996" y="1505705"/>
                  <a:pt x="687058" y="1514179"/>
                  <a:pt x="688470" y="1514886"/>
                </a:cubicBezTo>
                <a:cubicBezTo>
                  <a:pt x="689882" y="1515591"/>
                  <a:pt x="697650" y="1514179"/>
                  <a:pt x="699062" y="1514886"/>
                </a:cubicBezTo>
                <a:cubicBezTo>
                  <a:pt x="700474" y="1515591"/>
                  <a:pt x="707535" y="1524065"/>
                  <a:pt x="709654" y="1525479"/>
                </a:cubicBezTo>
                <a:cubicBezTo>
                  <a:pt x="711772" y="1526891"/>
                  <a:pt x="728719" y="1535366"/>
                  <a:pt x="730838" y="1536073"/>
                </a:cubicBezTo>
                <a:cubicBezTo>
                  <a:pt x="732956" y="1536779"/>
                  <a:pt x="740017" y="1535366"/>
                  <a:pt x="741429" y="1536073"/>
                </a:cubicBezTo>
                <a:cubicBezTo>
                  <a:pt x="742841" y="1536779"/>
                  <a:pt x="750608" y="1545253"/>
                  <a:pt x="752021" y="1546667"/>
                </a:cubicBezTo>
                <a:cubicBezTo>
                  <a:pt x="753433" y="1548079"/>
                  <a:pt x="761201" y="1555847"/>
                  <a:pt x="762613" y="1557260"/>
                </a:cubicBezTo>
                <a:cubicBezTo>
                  <a:pt x="764025" y="1558673"/>
                  <a:pt x="771086" y="1566441"/>
                  <a:pt x="773204" y="1567854"/>
                </a:cubicBezTo>
                <a:cubicBezTo>
                  <a:pt x="775323" y="1569266"/>
                  <a:pt x="791564" y="1577034"/>
                  <a:pt x="794388" y="1578447"/>
                </a:cubicBezTo>
                <a:cubicBezTo>
                  <a:pt x="797213" y="1579860"/>
                  <a:pt x="812747" y="1586922"/>
                  <a:pt x="815572" y="1589042"/>
                </a:cubicBezTo>
                <a:cubicBezTo>
                  <a:pt x="818396" y="1591160"/>
                  <a:pt x="834637" y="1608815"/>
                  <a:pt x="836756" y="1610228"/>
                </a:cubicBezTo>
                <a:cubicBezTo>
                  <a:pt x="838874" y="1611640"/>
                  <a:pt x="845935" y="1609521"/>
                  <a:pt x="847347" y="1610228"/>
                </a:cubicBezTo>
                <a:cubicBezTo>
                  <a:pt x="848760" y="1610934"/>
                  <a:pt x="855821" y="1618703"/>
                  <a:pt x="857940" y="1620822"/>
                </a:cubicBezTo>
                <a:cubicBezTo>
                  <a:pt x="860058" y="1622941"/>
                  <a:pt x="877005" y="1639890"/>
                  <a:pt x="879123" y="1642009"/>
                </a:cubicBezTo>
                <a:cubicBezTo>
                  <a:pt x="881242" y="1644127"/>
                  <a:pt x="887597" y="1651190"/>
                  <a:pt x="889715" y="1652602"/>
                </a:cubicBezTo>
                <a:cubicBezTo>
                  <a:pt x="891833" y="1654015"/>
                  <a:pt x="908780" y="1662490"/>
                  <a:pt x="910899" y="1663196"/>
                </a:cubicBezTo>
                <a:cubicBezTo>
                  <a:pt x="913017" y="1663902"/>
                  <a:pt x="920078" y="1662490"/>
                  <a:pt x="921491" y="1663196"/>
                </a:cubicBezTo>
                <a:cubicBezTo>
                  <a:pt x="922903" y="1663902"/>
                  <a:pt x="930670" y="1672377"/>
                  <a:pt x="932082" y="1673790"/>
                </a:cubicBezTo>
                <a:cubicBezTo>
                  <a:pt x="933495" y="1675202"/>
                  <a:pt x="941262" y="1683677"/>
                  <a:pt x="942675" y="1684384"/>
                </a:cubicBezTo>
                <a:cubicBezTo>
                  <a:pt x="944087" y="1685090"/>
                  <a:pt x="951854" y="1683677"/>
                  <a:pt x="953266" y="1684384"/>
                </a:cubicBezTo>
                <a:cubicBezTo>
                  <a:pt x="954678" y="1685090"/>
                  <a:pt x="961739" y="1693564"/>
                  <a:pt x="963858" y="1694977"/>
                </a:cubicBezTo>
                <a:cubicBezTo>
                  <a:pt x="965976" y="1696390"/>
                  <a:pt x="979393" y="1704864"/>
                  <a:pt x="985042" y="1705571"/>
                </a:cubicBezTo>
                <a:cubicBezTo>
                  <a:pt x="990691" y="1706276"/>
                  <a:pt x="1043650" y="1706276"/>
                  <a:pt x="1048593" y="1705571"/>
                </a:cubicBezTo>
                <a:cubicBezTo>
                  <a:pt x="1053536" y="1704864"/>
                  <a:pt x="1057772" y="1696390"/>
                  <a:pt x="1059184" y="1694977"/>
                </a:cubicBezTo>
                <a:cubicBezTo>
                  <a:pt x="1060597" y="1693564"/>
                  <a:pt x="1068364" y="1685796"/>
                  <a:pt x="1069777" y="1684384"/>
                </a:cubicBezTo>
                <a:cubicBezTo>
                  <a:pt x="1071189" y="1682971"/>
                  <a:pt x="1078250" y="1675202"/>
                  <a:pt x="1080368" y="1673790"/>
                </a:cubicBezTo>
                <a:cubicBezTo>
                  <a:pt x="1082487" y="1672377"/>
                  <a:pt x="1099434" y="1665314"/>
                  <a:pt x="1101552" y="1663196"/>
                </a:cubicBezTo>
                <a:cubicBezTo>
                  <a:pt x="1103670" y="1661078"/>
                  <a:pt x="1110732" y="1643421"/>
                  <a:pt x="1112144" y="1642009"/>
                </a:cubicBezTo>
                <a:cubicBezTo>
                  <a:pt x="1113557" y="1640596"/>
                  <a:pt x="1121324" y="1644127"/>
                  <a:pt x="1122736" y="1642009"/>
                </a:cubicBezTo>
                <a:cubicBezTo>
                  <a:pt x="1124148" y="1639890"/>
                  <a:pt x="1132622" y="1625059"/>
                  <a:pt x="1133328" y="1610228"/>
                </a:cubicBezTo>
                <a:cubicBezTo>
                  <a:pt x="1134034" y="1595396"/>
                  <a:pt x="1134034" y="1433667"/>
                  <a:pt x="1133328" y="1419543"/>
                </a:cubicBezTo>
                <a:cubicBezTo>
                  <a:pt x="1132622" y="1405418"/>
                  <a:pt x="1123442" y="1400474"/>
                  <a:pt x="1122736" y="1398356"/>
                </a:cubicBezTo>
                <a:cubicBezTo>
                  <a:pt x="1122030" y="1396237"/>
                  <a:pt x="1124148" y="1390587"/>
                  <a:pt x="1122736" y="1387762"/>
                </a:cubicBezTo>
                <a:cubicBezTo>
                  <a:pt x="1121324" y="1384937"/>
                  <a:pt x="1102964" y="1366575"/>
                  <a:pt x="1101552" y="1355982"/>
                </a:cubicBezTo>
                <a:cubicBezTo>
                  <a:pt x="1100140" y="1345388"/>
                  <a:pt x="1102258" y="1238039"/>
                  <a:pt x="1101552" y="1228858"/>
                </a:cubicBezTo>
                <a:cubicBezTo>
                  <a:pt x="1100846" y="1219676"/>
                  <a:pt x="1091666" y="1220383"/>
                  <a:pt x="1090960" y="1218264"/>
                </a:cubicBezTo>
                <a:cubicBezTo>
                  <a:pt x="1090254" y="1216146"/>
                  <a:pt x="1091666" y="1199196"/>
                  <a:pt x="1090960" y="1197077"/>
                </a:cubicBezTo>
                <a:cubicBezTo>
                  <a:pt x="1090254" y="1194958"/>
                  <a:pt x="1081781" y="1190015"/>
                  <a:pt x="1080368" y="1186484"/>
                </a:cubicBezTo>
                <a:cubicBezTo>
                  <a:pt x="1078956" y="1182952"/>
                  <a:pt x="1070483" y="1151171"/>
                  <a:pt x="1069777" y="1144109"/>
                </a:cubicBezTo>
                <a:cubicBezTo>
                  <a:pt x="1069070" y="1137046"/>
                  <a:pt x="1070483" y="1085491"/>
                  <a:pt x="1069777" y="1080547"/>
                </a:cubicBezTo>
                <a:cubicBezTo>
                  <a:pt x="1069070" y="1075603"/>
                  <a:pt x="1059890" y="1077017"/>
                  <a:pt x="1059184" y="1069954"/>
                </a:cubicBezTo>
                <a:cubicBezTo>
                  <a:pt x="1058478" y="1062892"/>
                  <a:pt x="1058478" y="981674"/>
                  <a:pt x="1059184" y="974612"/>
                </a:cubicBezTo>
                <a:cubicBezTo>
                  <a:pt x="1059890" y="967549"/>
                  <a:pt x="1068364" y="966136"/>
                  <a:pt x="1069777" y="964018"/>
                </a:cubicBezTo>
                <a:cubicBezTo>
                  <a:pt x="1071189" y="961899"/>
                  <a:pt x="1063421" y="944243"/>
                  <a:pt x="1080368" y="942831"/>
                </a:cubicBezTo>
                <a:cubicBezTo>
                  <a:pt x="1097315" y="941418"/>
                  <a:pt x="1306328" y="943536"/>
                  <a:pt x="1323981" y="942831"/>
                </a:cubicBezTo>
                <a:cubicBezTo>
                  <a:pt x="1341634" y="942124"/>
                  <a:pt x="1339516" y="933650"/>
                  <a:pt x="1345165" y="932237"/>
                </a:cubicBezTo>
                <a:cubicBezTo>
                  <a:pt x="1350814" y="930824"/>
                  <a:pt x="1403067" y="922350"/>
                  <a:pt x="1408716" y="921644"/>
                </a:cubicBezTo>
                <a:cubicBezTo>
                  <a:pt x="1414365" y="920937"/>
                  <a:pt x="1425663" y="923056"/>
                  <a:pt x="1429900" y="921644"/>
                </a:cubicBezTo>
                <a:cubicBezTo>
                  <a:pt x="1434136" y="920231"/>
                  <a:pt x="1466618" y="901869"/>
                  <a:pt x="1472267" y="900457"/>
                </a:cubicBezTo>
                <a:cubicBezTo>
                  <a:pt x="1477916" y="899043"/>
                  <a:pt x="1510398" y="901162"/>
                  <a:pt x="1514635" y="900457"/>
                </a:cubicBezTo>
                <a:cubicBezTo>
                  <a:pt x="1518871" y="899750"/>
                  <a:pt x="1532993" y="891275"/>
                  <a:pt x="1535818" y="889862"/>
                </a:cubicBezTo>
                <a:cubicBezTo>
                  <a:pt x="1538642" y="888450"/>
                  <a:pt x="1554883" y="880681"/>
                  <a:pt x="1557002" y="879269"/>
                </a:cubicBezTo>
                <a:cubicBezTo>
                  <a:pt x="1559120" y="877856"/>
                  <a:pt x="1565475" y="869381"/>
                  <a:pt x="1567594" y="868675"/>
                </a:cubicBezTo>
                <a:cubicBezTo>
                  <a:pt x="1569712" y="867969"/>
                  <a:pt x="1584541" y="870088"/>
                  <a:pt x="1588778" y="868675"/>
                </a:cubicBezTo>
                <a:cubicBezTo>
                  <a:pt x="1593014" y="867262"/>
                  <a:pt x="1626202" y="849606"/>
                  <a:pt x="1631145" y="847488"/>
                </a:cubicBezTo>
                <a:cubicBezTo>
                  <a:pt x="1636087" y="845369"/>
                  <a:pt x="1657978" y="838307"/>
                  <a:pt x="1662920" y="836894"/>
                </a:cubicBezTo>
                <a:cubicBezTo>
                  <a:pt x="1667863" y="835482"/>
                  <a:pt x="1701051" y="827713"/>
                  <a:pt x="1705288" y="826302"/>
                </a:cubicBezTo>
                <a:cubicBezTo>
                  <a:pt x="1709525" y="824888"/>
                  <a:pt x="1723647" y="817120"/>
                  <a:pt x="1726471" y="815707"/>
                </a:cubicBezTo>
                <a:cubicBezTo>
                  <a:pt x="1729296" y="814294"/>
                  <a:pt x="1744830" y="806526"/>
                  <a:pt x="1747655" y="805114"/>
                </a:cubicBezTo>
                <a:cubicBezTo>
                  <a:pt x="1750480" y="803701"/>
                  <a:pt x="1765308" y="795933"/>
                  <a:pt x="1768839" y="794520"/>
                </a:cubicBezTo>
                <a:cubicBezTo>
                  <a:pt x="1772369" y="793107"/>
                  <a:pt x="1797084" y="785339"/>
                  <a:pt x="1800615" y="783927"/>
                </a:cubicBezTo>
                <a:cubicBezTo>
                  <a:pt x="1804145" y="782514"/>
                  <a:pt x="1817561" y="775451"/>
                  <a:pt x="1821798" y="773333"/>
                </a:cubicBezTo>
                <a:cubicBezTo>
                  <a:pt x="1826034" y="771214"/>
                  <a:pt x="1859223" y="754970"/>
                  <a:pt x="1864166" y="752146"/>
                </a:cubicBezTo>
                <a:cubicBezTo>
                  <a:pt x="1869108" y="749320"/>
                  <a:pt x="1893117" y="733077"/>
                  <a:pt x="1895941" y="730959"/>
                </a:cubicBezTo>
                <a:cubicBezTo>
                  <a:pt x="1898766" y="728840"/>
                  <a:pt x="1905121" y="721777"/>
                  <a:pt x="1906533" y="720365"/>
                </a:cubicBezTo>
                <a:cubicBezTo>
                  <a:pt x="1907945" y="718952"/>
                  <a:pt x="1915712" y="711184"/>
                  <a:pt x="1917125" y="709772"/>
                </a:cubicBezTo>
                <a:cubicBezTo>
                  <a:pt x="1918537" y="708358"/>
                  <a:pt x="1925599" y="701295"/>
                  <a:pt x="1927717" y="699177"/>
                </a:cubicBezTo>
                <a:cubicBezTo>
                  <a:pt x="1929835" y="697059"/>
                  <a:pt x="1946782" y="680109"/>
                  <a:pt x="1948901" y="677990"/>
                </a:cubicBezTo>
                <a:cubicBezTo>
                  <a:pt x="1951019" y="675872"/>
                  <a:pt x="1958080" y="668809"/>
                  <a:pt x="1959492" y="667397"/>
                </a:cubicBezTo>
                <a:cubicBezTo>
                  <a:pt x="1960904" y="665984"/>
                  <a:pt x="1967966" y="659628"/>
                  <a:pt x="1970084" y="656803"/>
                </a:cubicBezTo>
                <a:cubicBezTo>
                  <a:pt x="1972203" y="653978"/>
                  <a:pt x="1989149" y="627847"/>
                  <a:pt x="1991268" y="625022"/>
                </a:cubicBezTo>
                <a:cubicBezTo>
                  <a:pt x="1993386" y="622197"/>
                  <a:pt x="1999741" y="617254"/>
                  <a:pt x="2001859" y="614429"/>
                </a:cubicBezTo>
                <a:cubicBezTo>
                  <a:pt x="2003978" y="611604"/>
                  <a:pt x="2021631" y="586179"/>
                  <a:pt x="2023043" y="582648"/>
                </a:cubicBezTo>
                <a:cubicBezTo>
                  <a:pt x="2024456" y="579116"/>
                  <a:pt x="2022337" y="564285"/>
                  <a:pt x="2023043" y="561461"/>
                </a:cubicBezTo>
                <a:cubicBezTo>
                  <a:pt x="2023750" y="558635"/>
                  <a:pt x="2032928" y="543098"/>
                  <a:pt x="2033635" y="540274"/>
                </a:cubicBezTo>
                <a:cubicBezTo>
                  <a:pt x="2034341" y="537448"/>
                  <a:pt x="2032223" y="522617"/>
                  <a:pt x="2033635" y="519087"/>
                </a:cubicBezTo>
                <a:cubicBezTo>
                  <a:pt x="2035047" y="515555"/>
                  <a:pt x="2052700" y="490836"/>
                  <a:pt x="2054819" y="487305"/>
                </a:cubicBezTo>
                <a:cubicBezTo>
                  <a:pt x="2056937" y="483773"/>
                  <a:pt x="2063998" y="468943"/>
                  <a:pt x="2065411" y="466118"/>
                </a:cubicBezTo>
                <a:cubicBezTo>
                  <a:pt x="2066823" y="463293"/>
                  <a:pt x="2074590" y="447756"/>
                  <a:pt x="2076002" y="444932"/>
                </a:cubicBezTo>
                <a:cubicBezTo>
                  <a:pt x="2077414" y="442106"/>
                  <a:pt x="2085888" y="427275"/>
                  <a:pt x="2086595" y="423744"/>
                </a:cubicBezTo>
                <a:cubicBezTo>
                  <a:pt x="2087301" y="420213"/>
                  <a:pt x="2085888" y="395494"/>
                  <a:pt x="2086595" y="391963"/>
                </a:cubicBezTo>
                <a:cubicBezTo>
                  <a:pt x="2087301" y="388431"/>
                  <a:pt x="2095774" y="375719"/>
                  <a:pt x="2097186" y="370776"/>
                </a:cubicBezTo>
                <a:cubicBezTo>
                  <a:pt x="2098598" y="365831"/>
                  <a:pt x="2107071" y="322044"/>
                  <a:pt x="2107778" y="317807"/>
                </a:cubicBezTo>
                <a:cubicBezTo>
                  <a:pt x="2108484" y="313570"/>
                  <a:pt x="2107071" y="309332"/>
                  <a:pt x="2107778" y="307214"/>
                </a:cubicBezTo>
                <a:cubicBezTo>
                  <a:pt x="2108484" y="305095"/>
                  <a:pt x="2116958" y="289558"/>
                  <a:pt x="2118370" y="286027"/>
                </a:cubicBezTo>
                <a:cubicBezTo>
                  <a:pt x="2119782" y="282495"/>
                  <a:pt x="2128255" y="257777"/>
                  <a:pt x="2128962" y="254246"/>
                </a:cubicBezTo>
                <a:cubicBezTo>
                  <a:pt x="2129668" y="250714"/>
                  <a:pt x="2128255" y="235884"/>
                  <a:pt x="2128962" y="233059"/>
                </a:cubicBezTo>
                <a:cubicBezTo>
                  <a:pt x="2129668" y="230234"/>
                  <a:pt x="2138848" y="221758"/>
                  <a:pt x="2139554" y="211871"/>
                </a:cubicBezTo>
                <a:cubicBezTo>
                  <a:pt x="2140260" y="201984"/>
                  <a:pt x="2140260" y="93929"/>
                  <a:pt x="2139554" y="84748"/>
                </a:cubicBezTo>
                <a:cubicBezTo>
                  <a:pt x="2138848" y="75566"/>
                  <a:pt x="2131080" y="75567"/>
                  <a:pt x="2128962" y="74155"/>
                </a:cubicBezTo>
                <a:cubicBezTo>
                  <a:pt x="2126843" y="72743"/>
                  <a:pt x="2110602" y="64973"/>
                  <a:pt x="2107778" y="63561"/>
                </a:cubicBezTo>
                <a:cubicBezTo>
                  <a:pt x="2104953" y="62148"/>
                  <a:pt x="2089419" y="54380"/>
                  <a:pt x="2086595" y="52967"/>
                </a:cubicBezTo>
                <a:cubicBezTo>
                  <a:pt x="2083770" y="51555"/>
                  <a:pt x="2068236" y="43786"/>
                  <a:pt x="2065411" y="42374"/>
                </a:cubicBezTo>
                <a:cubicBezTo>
                  <a:pt x="2062586" y="40961"/>
                  <a:pt x="2046345" y="32486"/>
                  <a:pt x="2044227" y="31780"/>
                </a:cubicBezTo>
                <a:cubicBezTo>
                  <a:pt x="2042109" y="31074"/>
                  <a:pt x="2036459" y="32486"/>
                  <a:pt x="2033635" y="31780"/>
                </a:cubicBezTo>
                <a:cubicBezTo>
                  <a:pt x="2030810" y="31074"/>
                  <a:pt x="2004684" y="21892"/>
                  <a:pt x="2001859" y="21186"/>
                </a:cubicBezTo>
                <a:cubicBezTo>
                  <a:pt x="1999035" y="20480"/>
                  <a:pt x="1993386" y="21892"/>
                  <a:pt x="1991268" y="21186"/>
                </a:cubicBezTo>
                <a:cubicBezTo>
                  <a:pt x="1989149" y="20480"/>
                  <a:pt x="1972909" y="11299"/>
                  <a:pt x="1970084" y="10593"/>
                </a:cubicBezTo>
                <a:cubicBezTo>
                  <a:pt x="1967260" y="9887"/>
                  <a:pt x="1952431" y="11299"/>
                  <a:pt x="1948901" y="10593"/>
                </a:cubicBezTo>
                <a:cubicBezTo>
                  <a:pt x="1945370" y="9887"/>
                  <a:pt x="1946075" y="706"/>
                  <a:pt x="1917125" y="0"/>
                </a:cubicBezTo>
                <a:cubicBezTo>
                  <a:pt x="1888173" y="-706"/>
                  <a:pt x="1543586" y="-706"/>
                  <a:pt x="1514635" y="0"/>
                </a:cubicBezTo>
                <a:cubicBezTo>
                  <a:pt x="1485684" y="706"/>
                  <a:pt x="1486389" y="9887"/>
                  <a:pt x="1482859" y="10593"/>
                </a:cubicBezTo>
                <a:cubicBezTo>
                  <a:pt x="1479328" y="11299"/>
                  <a:pt x="1463793" y="9887"/>
                  <a:pt x="1461675" y="10593"/>
                </a:cubicBezTo>
                <a:cubicBezTo>
                  <a:pt x="1459557" y="11299"/>
                  <a:pt x="1453908" y="20480"/>
                  <a:pt x="1451083" y="21186"/>
                </a:cubicBezTo>
                <a:cubicBezTo>
                  <a:pt x="1448259" y="21892"/>
                  <a:pt x="1422839" y="19773"/>
                  <a:pt x="1419308" y="21186"/>
                </a:cubicBezTo>
                <a:cubicBezTo>
                  <a:pt x="1415777" y="22598"/>
                  <a:pt x="1402361" y="40961"/>
                  <a:pt x="1398124" y="42374"/>
                </a:cubicBezTo>
                <a:cubicBezTo>
                  <a:pt x="1393887" y="43786"/>
                  <a:pt x="1359287" y="41667"/>
                  <a:pt x="1355757" y="42374"/>
                </a:cubicBezTo>
                <a:cubicBezTo>
                  <a:pt x="1352226" y="43080"/>
                  <a:pt x="1347989" y="50848"/>
                  <a:pt x="1345165" y="52967"/>
                </a:cubicBezTo>
                <a:cubicBezTo>
                  <a:pt x="1342340" y="55085"/>
                  <a:pt x="1316920" y="72036"/>
                  <a:pt x="1313389" y="74155"/>
                </a:cubicBezTo>
                <a:cubicBezTo>
                  <a:pt x="1309858" y="76273"/>
                  <a:pt x="1295030" y="83335"/>
                  <a:pt x="1292206" y="84748"/>
                </a:cubicBezTo>
                <a:cubicBezTo>
                  <a:pt x="1289381" y="86161"/>
                  <a:pt x="1273846" y="93223"/>
                  <a:pt x="1271022" y="95342"/>
                </a:cubicBezTo>
                <a:cubicBezTo>
                  <a:pt x="1268197" y="97460"/>
                  <a:pt x="1252662" y="114410"/>
                  <a:pt x="1249838" y="116529"/>
                </a:cubicBezTo>
                <a:cubicBezTo>
                  <a:pt x="1247014" y="118647"/>
                  <a:pt x="1230773" y="125004"/>
                  <a:pt x="1228655" y="127122"/>
                </a:cubicBezTo>
                <a:cubicBezTo>
                  <a:pt x="1226536" y="129241"/>
                  <a:pt x="1220887" y="145485"/>
                  <a:pt x="1218062" y="148310"/>
                </a:cubicBezTo>
                <a:cubicBezTo>
                  <a:pt x="1215238" y="151135"/>
                  <a:pt x="1189112" y="167379"/>
                  <a:pt x="1186287" y="169498"/>
                </a:cubicBezTo>
                <a:cubicBezTo>
                  <a:pt x="1183462" y="171616"/>
                  <a:pt x="1177107" y="178677"/>
                  <a:pt x="1175695" y="180091"/>
                </a:cubicBezTo>
                <a:cubicBezTo>
                  <a:pt x="1174283" y="181503"/>
                  <a:pt x="1167222" y="188566"/>
                  <a:pt x="1165103" y="190684"/>
                </a:cubicBezTo>
                <a:cubicBezTo>
                  <a:pt x="1162985" y="192803"/>
                  <a:pt x="1146744" y="209752"/>
                  <a:pt x="1143920" y="211871"/>
                </a:cubicBezTo>
                <a:cubicBezTo>
                  <a:pt x="1141095" y="213990"/>
                  <a:pt x="1126266" y="220346"/>
                  <a:pt x="1122736" y="222465"/>
                </a:cubicBezTo>
                <a:cubicBezTo>
                  <a:pt x="1119205" y="224583"/>
                  <a:pt x="1094491" y="241533"/>
                  <a:pt x="1090960" y="243652"/>
                </a:cubicBezTo>
                <a:cubicBezTo>
                  <a:pt x="1087430" y="245770"/>
                  <a:pt x="1071895" y="252127"/>
                  <a:pt x="1069777" y="254246"/>
                </a:cubicBezTo>
                <a:cubicBezTo>
                  <a:pt x="1067658" y="256364"/>
                  <a:pt x="1067658" y="274727"/>
                  <a:pt x="1059184" y="275433"/>
                </a:cubicBezTo>
                <a:cubicBezTo>
                  <a:pt x="1050711" y="276139"/>
                  <a:pt x="951148" y="266252"/>
                  <a:pt x="942675" y="264840"/>
                </a:cubicBezTo>
                <a:cubicBezTo>
                  <a:pt x="934201" y="263428"/>
                  <a:pt x="933495" y="255658"/>
                  <a:pt x="932082" y="254246"/>
                </a:cubicBezTo>
                <a:cubicBezTo>
                  <a:pt x="930670" y="252833"/>
                  <a:pt x="922903" y="245770"/>
                  <a:pt x="921491" y="243652"/>
                </a:cubicBezTo>
                <a:cubicBezTo>
                  <a:pt x="920078" y="241533"/>
                  <a:pt x="911605" y="224583"/>
                  <a:pt x="910899" y="222465"/>
                </a:cubicBezTo>
                <a:cubicBezTo>
                  <a:pt x="910192" y="220346"/>
                  <a:pt x="911605" y="213283"/>
                  <a:pt x="910899" y="211871"/>
                </a:cubicBezTo>
                <a:cubicBezTo>
                  <a:pt x="910192" y="210458"/>
                  <a:pt x="901013" y="202690"/>
                  <a:pt x="900307" y="201278"/>
                </a:cubicBezTo>
                <a:cubicBezTo>
                  <a:pt x="899601" y="199865"/>
                  <a:pt x="901013" y="192097"/>
                  <a:pt x="900307" y="190684"/>
                </a:cubicBezTo>
                <a:cubicBezTo>
                  <a:pt x="899601" y="189272"/>
                  <a:pt x="891127" y="181503"/>
                  <a:pt x="889715" y="180091"/>
                </a:cubicBezTo>
                <a:cubicBezTo>
                  <a:pt x="888303" y="178677"/>
                  <a:pt x="880536" y="170910"/>
                  <a:pt x="879123" y="169498"/>
                </a:cubicBezTo>
                <a:cubicBezTo>
                  <a:pt x="877711" y="168085"/>
                  <a:pt x="869944" y="160316"/>
                  <a:pt x="868531" y="158903"/>
                </a:cubicBezTo>
                <a:cubicBezTo>
                  <a:pt x="867119" y="157490"/>
                  <a:pt x="860058" y="149016"/>
                  <a:pt x="857940" y="148310"/>
                </a:cubicBezTo>
                <a:cubicBezTo>
                  <a:pt x="855821" y="147603"/>
                  <a:pt x="839580" y="149016"/>
                  <a:pt x="836756" y="148310"/>
                </a:cubicBezTo>
                <a:cubicBezTo>
                  <a:pt x="833931" y="147603"/>
                  <a:pt x="817690" y="139129"/>
                  <a:pt x="815572" y="137717"/>
                </a:cubicBezTo>
                <a:cubicBezTo>
                  <a:pt x="813454" y="136304"/>
                  <a:pt x="806392" y="127829"/>
                  <a:pt x="804980" y="127122"/>
                </a:cubicBezTo>
                <a:cubicBezTo>
                  <a:pt x="803568" y="126416"/>
                  <a:pt x="795800" y="127829"/>
                  <a:pt x="794388" y="127122"/>
                </a:cubicBezTo>
                <a:cubicBezTo>
                  <a:pt x="792976" y="126416"/>
                  <a:pt x="785915" y="117235"/>
                  <a:pt x="783797" y="116529"/>
                </a:cubicBezTo>
                <a:cubicBezTo>
                  <a:pt x="781678" y="115822"/>
                  <a:pt x="764731" y="117235"/>
                  <a:pt x="762613" y="116529"/>
                </a:cubicBezTo>
                <a:cubicBezTo>
                  <a:pt x="760495" y="115822"/>
                  <a:pt x="754845" y="106641"/>
                  <a:pt x="752021" y="105935"/>
                </a:cubicBezTo>
                <a:cubicBezTo>
                  <a:pt x="749196" y="105229"/>
                  <a:pt x="723070" y="106641"/>
                  <a:pt x="720245" y="105935"/>
                </a:cubicBezTo>
                <a:cubicBezTo>
                  <a:pt x="717421" y="105229"/>
                  <a:pt x="713890" y="96048"/>
                  <a:pt x="709654" y="95342"/>
                </a:cubicBezTo>
                <a:cubicBezTo>
                  <a:pt x="705417" y="94636"/>
                  <a:pt x="660931" y="96048"/>
                  <a:pt x="656694" y="95342"/>
                </a:cubicBezTo>
                <a:cubicBezTo>
                  <a:pt x="652457" y="94636"/>
                  <a:pt x="646809" y="85454"/>
                  <a:pt x="646103" y="84748"/>
                </a:cubicBezTo>
                <a:close/>
              </a:path>
            </a:pathLst>
          </a:custGeom>
          <a:ln w="28575">
            <a:solidFill>
              <a:srgbClr val="7b7b7b"/>
            </a:solidFill>
            <a:prstDash val="dash"/>
          </a:ln>
        </p:spPr>
      </p:pic>
      <p:pic>
        <p:nvPicPr>
          <p:cNvPr id="199" name="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31552" y="4684395"/>
            <a:ext cx="2773318" cy="1809707"/>
          </a:xfrm>
          <a:prstGeom prst="rect">
            <a:avLst/>
          </a:prstGeom>
        </p:spPr>
      </p:pic>
      <p:sp>
        <p:nvSpPr>
          <p:cNvPr id="200" name=""/>
          <p:cNvSpPr txBox="1"/>
          <p:nvPr/>
        </p:nvSpPr>
        <p:spPr>
          <a:xfrm>
            <a:off x="331552" y="4347032"/>
            <a:ext cx="3445375" cy="27068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사진편집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-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아웃포커싱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효과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331552" y="1937207"/>
            <a:ext cx="3445375" cy="2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원본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그림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sp>
        <p:nvSpPr>
          <p:cNvPr id="202" name=""/>
          <p:cNvSpPr/>
          <p:nvPr/>
        </p:nvSpPr>
        <p:spPr>
          <a:xfrm>
            <a:off x="7482418" y="2217420"/>
            <a:ext cx="2158999" cy="4216282"/>
          </a:xfrm>
          <a:prstGeom prst="rect">
            <a:avLst/>
          </a:prstGeom>
          <a:solidFill>
            <a:srgbClr val="fbefcd"/>
          </a:solidFill>
          <a:ln>
            <a:solidFill>
              <a:srgbClr val="a0a0a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pic>
        <p:nvPicPr>
          <p:cNvPr id="204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684404" y="2755841"/>
            <a:ext cx="1755026" cy="673158"/>
          </a:xfrm>
          <a:prstGeom prst="rect">
            <a:avLst/>
          </a:prstGeom>
        </p:spPr>
      </p:pic>
      <p:pic>
        <p:nvPicPr>
          <p:cNvPr id="205" name="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7684404" y="4477466"/>
            <a:ext cx="1755026" cy="688800"/>
          </a:xfrm>
          <a:prstGeom prst="rect">
            <a:avLst/>
          </a:prstGeom>
        </p:spPr>
      </p:pic>
      <p:sp>
        <p:nvSpPr>
          <p:cNvPr id="206" name=""/>
          <p:cNvSpPr txBox="1"/>
          <p:nvPr/>
        </p:nvSpPr>
        <p:spPr>
          <a:xfrm>
            <a:off x="3561764" y="1937207"/>
            <a:ext cx="1232773" cy="27068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사각형 자르기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endParaRPr lang="en-US" altLang="ko-KR" sz="1200" b="1">
              <a:solidFill>
                <a:srgbClr val="ff6600"/>
              </a:solidFill>
              <a:effectLst/>
              <a:latin typeface="한컴 고딕"/>
              <a:ea typeface="한컴 고딕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7684404" y="2418478"/>
            <a:ext cx="1755028" cy="26566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원본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그림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sp>
        <p:nvSpPr>
          <p:cNvPr id="207" name=""/>
          <p:cNvSpPr txBox="1"/>
          <p:nvPr/>
        </p:nvSpPr>
        <p:spPr>
          <a:xfrm>
            <a:off x="7684404" y="4261159"/>
            <a:ext cx="1755028" cy="27083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흰색 제거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 효과</a:t>
            </a:r>
            <a:endParaRPr lang="ko-KR" altLang="en-US" sz="1200" b="1">
              <a:solidFill>
                <a:srgbClr val="ff6600"/>
              </a:solidFill>
              <a:effectLst/>
              <a:ea typeface="한컴 고딕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4794537" y="1937207"/>
            <a:ext cx="1755026" cy="27068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자유형 자르기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endParaRPr lang="ko-KR" altLang="en-US" sz="1200" b="1">
              <a:solidFill>
                <a:srgbClr val="ff6600"/>
              </a:solidFill>
              <a:effectLst/>
              <a:latin typeface="한컴 고딕"/>
              <a:ea typeface="한컴 고딕"/>
            </a:endParaRPr>
          </a:p>
        </p:txBody>
      </p:sp>
      <p:pic>
        <p:nvPicPr>
          <p:cNvPr id="209" name=""/>
          <p:cNvPicPr>
            <a:picLocks noChangeAspect="1"/>
          </p:cNvPicPr>
          <p:nvPr/>
        </p:nvPicPr>
        <p:blipFill rotWithShape="1">
          <a:blip r:embed="rId11"/>
          <a:srcRect r="79270" b="66750"/>
          <a:stretch>
            <a:fillRect/>
          </a:stretch>
        </p:blipFill>
        <p:spPr>
          <a:xfrm>
            <a:off x="6213297" y="2221055"/>
            <a:ext cx="1053541" cy="1099705"/>
          </a:xfrm>
          <a:prstGeom prst="pieWedge">
            <a:avLst/>
          </a:prstGeom>
          <a:ln>
            <a:solidFill>
              <a:srgbClr val="7b7b7b"/>
            </a:solidFill>
          </a:ln>
        </p:spPr>
      </p:pic>
      <p:sp>
        <p:nvSpPr>
          <p:cNvPr id="210" name=""/>
          <p:cNvSpPr txBox="1"/>
          <p:nvPr/>
        </p:nvSpPr>
        <p:spPr>
          <a:xfrm>
            <a:off x="6180955" y="1937207"/>
            <a:ext cx="1699716" cy="27068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buClr>
                <a:schemeClr val="dk1"/>
              </a:buClr>
              <a:buNone/>
              <a:defRPr/>
            </a:pP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[</a:t>
            </a:r>
            <a:r>
              <a:rPr lang="ko-KR" altLang="en-US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도형모양으로자르기</a:t>
            </a:r>
            <a:r>
              <a:rPr lang="en-US" altLang="ko-KR" sz="1200" b="1">
                <a:solidFill>
                  <a:srgbClr val="ff6600"/>
                </a:solidFill>
                <a:effectLst/>
                <a:latin typeface="한컴 고딕"/>
                <a:ea typeface="한컴 고딕"/>
              </a:rPr>
              <a:t>]</a:t>
            </a:r>
            <a:endParaRPr lang="en-US" altLang="ko-KR" sz="1200" b="1">
              <a:solidFill>
                <a:srgbClr val="ff6600"/>
              </a:solidFill>
              <a:effectLst/>
              <a:latin typeface="한컴 고딕"/>
              <a:ea typeface="한컴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 flipV="1">
            <a:off x="0" y="0"/>
            <a:ext cx="9906000" cy="6172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1250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표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개체</a:t>
            </a:r>
            <a:endParaRPr lang="ko-KR" altLang="en-US" sz="1900">
              <a:solidFill>
                <a:schemeClr val="dk1"/>
              </a:solidFill>
              <a:effectLst/>
              <a:latin typeface="고양덕양 EB"/>
              <a:ea typeface="고양덕양 EB"/>
            </a:endParaRPr>
          </a:p>
        </p:txBody>
      </p:sp>
      <p:graphicFrame>
        <p:nvGraphicFramePr>
          <p:cNvPr id="163" name=""/>
          <p:cNvGraphicFramePr>
            <a:graphicFrameLocks noGrp="1"/>
          </p:cNvGraphicFramePr>
          <p:nvPr/>
        </p:nvGraphicFramePr>
        <p:xfrm>
          <a:off x="312502" y="1134141"/>
          <a:ext cx="9265270" cy="601980"/>
        </p:xfrm>
        <a:graphic>
          <a:graphicData uri="http://schemas.openxmlformats.org/drawingml/2006/table">
            <a:tbl>
              <a:tblPr firstRow="1" bandRow="1">
                <a:tableStyleId>{76450435-6131-4BA9-BD02-603D08AFE7CB}</a:tableStyleId>
              </a:tblPr>
              <a:tblGrid>
                <a:gridCol w="1858394"/>
                <a:gridCol w="1858394"/>
                <a:gridCol w="1858394"/>
                <a:gridCol w="1845043"/>
                <a:gridCol w="1845043"/>
              </a:tblGrid>
              <a:tr h="30099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범위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2018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2019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2020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2021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300990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전국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250</a:t>
                      </a:r>
                      <a:endParaRPr lang="en-US" altLang="ko-KR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400</a:t>
                      </a:r>
                      <a:endParaRPr lang="en-US" altLang="ko-KR" sz="1400">
                        <a:ea typeface="한컴 고딕"/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  <p:graphicFrame>
        <p:nvGraphicFramePr>
          <p:cNvPr id="165" name=""/>
          <p:cNvGraphicFramePr>
            <a:graphicFrameLocks noGrp="1"/>
          </p:cNvGraphicFramePr>
          <p:nvPr/>
        </p:nvGraphicFramePr>
        <p:xfrm>
          <a:off x="312502" y="2372391"/>
          <a:ext cx="3997945" cy="3329940"/>
        </p:xfrm>
        <a:graphic>
          <a:graphicData uri="http://schemas.openxmlformats.org/drawingml/2006/table">
            <a:tbl>
              <a:tblPr firstRow="1" bandRow="1">
                <a:tableStyleId>{0583E2B2-CE58-4528-B6E7-A9ED766AF9EF}</a:tableStyleId>
              </a:tblPr>
              <a:tblGrid>
                <a:gridCol w="801893"/>
                <a:gridCol w="801893"/>
                <a:gridCol w="801893"/>
                <a:gridCol w="796132"/>
                <a:gridCol w="796132"/>
              </a:tblGrid>
              <a:tr h="72961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분기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2018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latin typeface="한컴 고딕"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2019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2020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2021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250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400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800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150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500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4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800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총합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1:1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650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2:2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1500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3:3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1350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4:4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2200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  <p:graphicFrame>
        <p:nvGraphicFramePr>
          <p:cNvPr id="166" name=""/>
          <p:cNvGraphicFramePr>
            <a:graphicFrameLocks noGrp="1"/>
          </p:cNvGraphicFramePr>
          <p:nvPr/>
        </p:nvGraphicFramePr>
        <p:xfrm>
          <a:off x="5265502" y="2372391"/>
          <a:ext cx="3997945" cy="332994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tableStyleId>{0583E2B2-CE58-4528-B6E7-A9ED766AF9EF}</a:tableStyleId>
              </a:tblPr>
              <a:tblGrid>
                <a:gridCol w="801893"/>
                <a:gridCol w="801893"/>
                <a:gridCol w="801893"/>
                <a:gridCol w="796132"/>
                <a:gridCol w="796132"/>
              </a:tblGrid>
              <a:tr h="72961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분기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2018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latin typeface="한컴 고딕"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2019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2020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 sz="1400">
                          <a:latin typeface="한컴 고딕"/>
                          <a:ea typeface="한컴 고딕"/>
                        </a:rPr>
                        <a:t>2021</a:t>
                      </a:r>
                      <a:r>
                        <a:rPr lang="ko-KR" altLang="en-US" sz="1400">
                          <a:latin typeface="한컴 고딕"/>
                          <a:ea typeface="한컴 고딕"/>
                        </a:rPr>
                        <a:t>년</a:t>
                      </a:r>
                      <a:endParaRPr lang="ko-KR" altLang="en-US" sz="1400"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lToTr>
                  </a:tcPr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800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3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150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endParaRPr lang="ko-KR" altLang="en-US"/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lToTr>
                  </a:tcPr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/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 anchor="ctr"/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4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사분기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200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800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1000</a:t>
                      </a:r>
                      <a:endParaRPr lang="en-US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</a:tcPr>
                </a:tc>
              </a:tr>
              <a:tr h="52006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t>총합</a:t>
                      </a:r>
                      <a:endParaRPr lang="ko-KR" altLang="en-US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2d6d0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1:1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650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2d6d0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2:2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1400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latin typeface="한컴 고딕"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2d6d0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3:3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900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latin typeface="한컴 고딕"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2d6d0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buClr>
                          <a:schemeClr val="tx1"/>
                        </a:buClr>
                        <a:buNone/>
                        <a:defRPr/>
                      </a:pPr>
                      <a:fld xmlns:mc="http://schemas.openxmlformats.org/markup-compatibility/2006" xmlns:ho="http://schemas.haansoft.com/office/8.0" id="{E40E002F-DEB4-41C0-91CA-CBD47C349FF3}" type="tableoperation" mc:Ignorable="ho" ho:hoFormula="1:4:4:4:ADD">
                        <a:rPr lang="ko-KR" altLang="ko-KR" sz="1400">
                          <a:solidFill>
                            <a:schemeClr val="tx1"/>
                          </a:solidFill>
                          <a:effectLst/>
                          <a:latin typeface="한컴 고딕"/>
                          <a:ea typeface="한컴 고딕"/>
                        </a:rPr>
                        <a:pPr algn="ctr">
                          <a:buClr>
                            <a:schemeClr val="tx1"/>
                          </a:buClr>
                          <a:buNone/>
                          <a:defRPr/>
                        </a:pPr>
                        <a:t>1300</a:t>
                      </a:fld>
                      <a:endParaRPr lang="ko-KR" altLang="ko-KR" sz="1400">
                        <a:solidFill>
                          <a:schemeClr val="tx1"/>
                        </a:solidFill>
                        <a:effectLst/>
                        <a:latin typeface="한컴 고딕"/>
                        <a:ea typeface="한컴 고딕"/>
                      </a:endParaRPr>
                    </a:p>
                  </a:txBody>
                  <a:tcPr marL="91440" marR="9144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2d6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 flipV="1">
            <a:off x="0" y="0"/>
            <a:ext cx="9906000" cy="6172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ffa"/>
          </a:solidFill>
          <a:ln w="3175">
            <a:solidFill>
              <a:schemeClr val="accent1">
                <a:shade val="20000"/>
              </a:schemeClr>
            </a:solidFill>
            <a:prstDash val="sysDot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buClr>
                <a:schemeClr val="lt1"/>
              </a:buClr>
              <a:buNone/>
              <a:defRPr/>
            </a:pPr>
            <a:endParaRPr lang="ko-KR" altLang="en-US">
              <a:solidFill>
                <a:schemeClr val="lt1"/>
              </a:solidFill>
              <a:effectLst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312502" y="142872"/>
            <a:ext cx="9433973" cy="369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dk1"/>
              </a:buClr>
              <a:buNone/>
              <a:defRPr/>
            </a:pP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[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차트</a:t>
            </a:r>
            <a:r>
              <a:rPr lang="en-US" altLang="ko-KR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]</a:t>
            </a:r>
            <a:r>
              <a:rPr lang="ko-KR" altLang="en-US" sz="1900">
                <a:solidFill>
                  <a:schemeClr val="dk1"/>
                </a:solidFill>
                <a:effectLst/>
                <a:latin typeface="고양덕양 EB"/>
                <a:ea typeface="고양덕양 EB"/>
              </a:rPr>
              <a:t> 개체</a:t>
            </a:r>
            <a:endParaRPr lang="ko-KR" altLang="en-US" sz="1900">
              <a:solidFill>
                <a:schemeClr val="dk1"/>
              </a:solidFill>
              <a:effectLst/>
              <a:latin typeface="고양덕양 EB"/>
              <a:ea typeface="고양덕양 EB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312502" y="806337"/>
          <a:ext cx="9307320" cy="1241538"/>
        </p:xfrm>
        <a:graphic>
          <a:graphicData uri="http://schemas.openxmlformats.org/drawingml/2006/chart">
            <c:chart r:id="rId2"/>
          </a:graphicData>
        </a:graphic>
      </p:graphicFrame>
      <p:graphicFrame>
        <p:nvGraphicFramePr>
          <p:cNvPr id="167" name=""/>
          <p:cNvGraphicFramePr/>
          <p:nvPr/>
        </p:nvGraphicFramePr>
        <p:xfrm>
          <a:off x="312502" y="2556555"/>
          <a:ext cx="9307320" cy="1241538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68" name=""/>
          <p:cNvGraphicFramePr/>
          <p:nvPr/>
        </p:nvGraphicFramePr>
        <p:xfrm>
          <a:off x="312502" y="4390118"/>
          <a:ext cx="9307320" cy="1241538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313</ep:Words>
  <ep:PresentationFormat>A4 용지(210x297mm)</ep:PresentationFormat>
  <ep:Paragraphs>75</ep:Paragraphs>
  <ep:Slides>8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2020-01-29T08:30:38.394</dcterms:created>
  <dc:creator>user</dc:creator>
  <cp:lastModifiedBy>user</cp:lastModifiedBy>
  <dcterms:modified xsi:type="dcterms:W3CDTF">2020-04-06T06:11:38.585</dcterms:modified>
  <cp:revision>110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